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09" r:id="rId2"/>
    <p:sldId id="302" r:id="rId3"/>
    <p:sldId id="317" r:id="rId4"/>
    <p:sldId id="318" r:id="rId5"/>
    <p:sldId id="319" r:id="rId6"/>
    <p:sldId id="327" r:id="rId7"/>
    <p:sldId id="328" r:id="rId8"/>
    <p:sldId id="324" r:id="rId9"/>
    <p:sldId id="264" r:id="rId10"/>
    <p:sldId id="307" r:id="rId11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4224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8585"/>
    <a:srgbClr val="FF9797"/>
    <a:srgbClr val="BFFCF7"/>
    <a:srgbClr val="FFFDD6"/>
    <a:srgbClr val="FBE8A5"/>
    <a:srgbClr val="FFFFC1"/>
    <a:srgbClr val="F2B800"/>
    <a:srgbClr val="14161B"/>
    <a:srgbClr val="DA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78" autoAdjust="0"/>
    <p:restoredTop sz="92408" autoAdjust="0"/>
  </p:normalViewPr>
  <p:slideViewPr>
    <p:cSldViewPr snapToGrid="0" showGuides="1">
      <p:cViewPr>
        <p:scale>
          <a:sx n="75" d="100"/>
          <a:sy n="75" d="100"/>
        </p:scale>
        <p:origin x="197" y="-43"/>
      </p:cViewPr>
      <p:guideLst>
        <p:guide orient="horz" pos="2160"/>
        <p:guide pos="3817"/>
        <p:guide orient="horz" pos="4224"/>
        <p:guide orient="horz" pos="96"/>
        <p:guide pos="121"/>
        <p:guide pos="7559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9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3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CB4DF-6937-AF18-A3F0-854DF4CE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691922-8EA7-3918-80C5-D068F91B3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B677E3-F53D-9DDD-9EE5-FEDF18A62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6DA3E-DA93-C5F9-1D59-48DF4787A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991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B4D48-8E8B-885C-3669-B93745CED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1926-149C-D1E1-2FA7-B1A697A453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9B0BBC-F4D4-675C-E309-ED6E5EFAE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1BEC06-62D5-0AE4-ABD1-35A9722C9F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36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gif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13" Type="http://schemas.openxmlformats.org/officeDocument/2006/relationships/image" Target="../media/image32.gif"/><Relationship Id="rId3" Type="http://schemas.openxmlformats.org/officeDocument/2006/relationships/image" Target="../media/image13.png"/><Relationship Id="rId7" Type="http://schemas.openxmlformats.org/officeDocument/2006/relationships/image" Target="../media/image19.jpeg"/><Relationship Id="rId12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gif"/><Relationship Id="rId9" Type="http://schemas.openxmlformats.org/officeDocument/2006/relationships/image" Target="../media/image29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jsgamedesignsite.netlify.app/portfolio_file/%EB%A1%9C%EC%8A%A4%ED%8A%B8%EC%95%84%ED%81%AC/%EC%B0%BD%EC%88%A0%EC%82%AC/%EC%B2%AD%EB%A3%A1%EC%A7%84_%EC%97%B0%EC%B6%9C%EB%B9%84%EA%B5%90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45EA8-9A35-D163-9C76-85A3F56ED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224577A-5001-9981-CCEF-1699D4CF4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063399"/>
              </p:ext>
            </p:extLst>
          </p:nvPr>
        </p:nvGraphicFramePr>
        <p:xfrm>
          <a:off x="192088" y="777674"/>
          <a:ext cx="11804840" cy="1112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창을 내려 찍으면 하늘에서 에너지가 낙하하여 충격파를 일으키는 스킬   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//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 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사용 시 치명타 적중률을 높여 특화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신속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스탯의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가치를 높이는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제자리에서 창을 돌린 뒤 바닥에 강하게 내려찍어 충격파가 퍼져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스킬 시전 시 연가공법을 발동시켜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초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동안 치명타 적중률이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2.0 * min(L, 10)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}%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증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*(L = </a:t>
                      </a:r>
                      <a:r>
                        <a:rPr lang="en-US" altLang="ko-KR" sz="8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skill_level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en-US" altLang="ko-KR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CDBE71F6-D8D6-7BEA-06F5-00ACBA8D8871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7CBCFD-2F9A-A2E1-F61F-67FC2CB9083C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난무 스킬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BDCFA8-ABDA-82A4-FC70-FBAD3EE6FB35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청룡진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631B6-3E7C-A494-C5E0-9C4844D06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875943"/>
              </p:ext>
            </p:extLst>
          </p:nvPr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LANCEMASTER_18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스킬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난무 스킬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사거리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14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마나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(29)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레벨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pic>
        <p:nvPicPr>
          <p:cNvPr id="1124" name="그림 1123">
            <a:extLst>
              <a:ext uri="{FF2B5EF4-FFF2-40B4-BE49-F238E27FC236}">
                <a16:creationId xmlns:a16="http://schemas.microsoft.com/office/drawing/2014/main" id="{081F0021-4367-745C-3617-C0BADF1F6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63725"/>
            <a:ext cx="722862" cy="722862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E5E1543-7AA1-A200-597F-DDD626B42790}"/>
              </a:ext>
            </a:extLst>
          </p:cNvPr>
          <p:cNvGraphicFramePr>
            <a:graphicFrameLocks noGrp="1"/>
          </p:cNvGraphicFramePr>
          <p:nvPr/>
        </p:nvGraphicFramePr>
        <p:xfrm>
          <a:off x="8674236" y="2246598"/>
          <a:ext cx="3335418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13581585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727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1285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9712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225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1925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037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2151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9287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293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2329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2946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361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2483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6916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386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2626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9844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463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2733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1841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2839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03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0856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651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587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606362"/>
                  </a:ext>
                </a:extLst>
              </a:tr>
            </a:tbl>
          </a:graphicData>
        </a:graphic>
      </p:graphicFrame>
      <p:sp>
        <p:nvSpPr>
          <p:cNvPr id="2337" name="TextBox 2336">
            <a:extLst>
              <a:ext uri="{FF2B5EF4-FFF2-40B4-BE49-F238E27FC236}">
                <a16:creationId xmlns:a16="http://schemas.microsoft.com/office/drawing/2014/main" id="{7FF7AD02-1582-FA04-B796-1EE61DEBABE4}"/>
              </a:ext>
            </a:extLst>
          </p:cNvPr>
          <p:cNvSpPr txBox="1"/>
          <p:nvPr/>
        </p:nvSpPr>
        <p:spPr>
          <a:xfrm>
            <a:off x="8666081" y="2069951"/>
            <a:ext cx="116698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</a:t>
            </a:r>
            <a:endParaRPr lang="ko-KR" altLang="en-US" sz="9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5136253-B4B7-5069-C4A5-52CD5A48BF31}"/>
              </a:ext>
            </a:extLst>
          </p:cNvPr>
          <p:cNvGrpSpPr/>
          <p:nvPr/>
        </p:nvGrpSpPr>
        <p:grpSpPr>
          <a:xfrm>
            <a:off x="192088" y="3897599"/>
            <a:ext cx="5828400" cy="2808000"/>
            <a:chOff x="192088" y="3897599"/>
            <a:chExt cx="5828400" cy="280800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9E64559-F31E-13F7-0AE3-50F60F139A00}"/>
                </a:ext>
              </a:extLst>
            </p:cNvPr>
            <p:cNvGrpSpPr/>
            <p:nvPr/>
          </p:nvGrpSpPr>
          <p:grpSpPr>
            <a:xfrm>
              <a:off x="192088" y="3897599"/>
              <a:ext cx="5827365" cy="2808000"/>
              <a:chOff x="192088" y="3897599"/>
              <a:chExt cx="5827365" cy="2808000"/>
            </a:xfrm>
          </p:grpSpPr>
          <p:pic>
            <p:nvPicPr>
              <p:cNvPr id="2" name="그림 1" descr="사각형, 라인, 직사각형, 패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55221AF-217C-2BF4-15FE-CDF26D6F9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520"/>
              <a:stretch>
                <a:fillRect/>
              </a:stretch>
            </p:blipFill>
            <p:spPr>
              <a:xfrm>
                <a:off x="4827637" y="3897599"/>
                <a:ext cx="1191816" cy="2808000"/>
              </a:xfrm>
              <a:prstGeom prst="rect">
                <a:avLst/>
              </a:prstGeom>
            </p:spPr>
          </p:pic>
          <p:pic>
            <p:nvPicPr>
              <p:cNvPr id="8" name="그림 7" descr="사각형, 라인, 직사각형, 패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A518967-32B9-4846-BF3C-1A9A81346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088" y="3897599"/>
                <a:ext cx="5076000" cy="2808000"/>
              </a:xfrm>
              <a:prstGeom prst="rect">
                <a:avLst/>
              </a:prstGeom>
            </p:spPr>
          </p:pic>
        </p:grpSp>
        <p:sp>
          <p:nvSpPr>
            <p:cNvPr id="2257" name="TextBox 2256">
              <a:extLst>
                <a:ext uri="{FF2B5EF4-FFF2-40B4-BE49-F238E27FC236}">
                  <a16:creationId xmlns:a16="http://schemas.microsoft.com/office/drawing/2014/main" id="{E9D3703D-DC94-FAEE-7A26-9638D7EC04C1}"/>
                </a:ext>
              </a:extLst>
            </p:cNvPr>
            <p:cNvSpPr txBox="1"/>
            <p:nvPr/>
          </p:nvSpPr>
          <p:spPr>
            <a:xfrm>
              <a:off x="5396201" y="3922751"/>
              <a:ext cx="604900" cy="1594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18000" rIns="36000" bIns="18000" rtlCol="0" anchor="ctr" anchorCtr="0">
              <a:spAutoFit/>
            </a:bodyPr>
            <a:lstStyle/>
            <a:p>
              <a:pPr algn="ctr">
                <a:spcAft>
                  <a:spcPts val="101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1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칸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: 1x1m 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68DC454-CF8D-6340-AD19-8944059D5CD0}"/>
                </a:ext>
              </a:extLst>
            </p:cNvPr>
            <p:cNvGrpSpPr/>
            <p:nvPr/>
          </p:nvGrpSpPr>
          <p:grpSpPr>
            <a:xfrm>
              <a:off x="192088" y="3897599"/>
              <a:ext cx="2600666" cy="322994"/>
              <a:chOff x="236842" y="3951257"/>
              <a:chExt cx="2600666" cy="322994"/>
            </a:xfrm>
          </p:grpSpPr>
          <p:sp>
            <p:nvSpPr>
              <p:cNvPr id="2258" name="직사각형 2257">
                <a:extLst>
                  <a:ext uri="{FF2B5EF4-FFF2-40B4-BE49-F238E27FC236}">
                    <a16:creationId xmlns:a16="http://schemas.microsoft.com/office/drawing/2014/main" id="{04268E81-5D49-3764-227B-00BE45A7354B}"/>
                  </a:ext>
                </a:extLst>
              </p:cNvPr>
              <p:cNvSpPr/>
              <p:nvPr/>
            </p:nvSpPr>
            <p:spPr>
              <a:xfrm>
                <a:off x="236842" y="3951257"/>
                <a:ext cx="2600666" cy="32299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6F007523-764A-BDF0-4142-FB4750BA4EFA}"/>
                  </a:ext>
                </a:extLst>
              </p:cNvPr>
              <p:cNvGrpSpPr/>
              <p:nvPr/>
            </p:nvGrpSpPr>
            <p:grpSpPr>
              <a:xfrm>
                <a:off x="335121" y="4022754"/>
                <a:ext cx="2404109" cy="180000"/>
                <a:chOff x="327542" y="4022754"/>
                <a:chExt cx="2404109" cy="180000"/>
              </a:xfrm>
            </p:grpSpPr>
            <p:grpSp>
              <p:nvGrpSpPr>
                <p:cNvPr id="2260" name="그룹 2259">
                  <a:extLst>
                    <a:ext uri="{FF2B5EF4-FFF2-40B4-BE49-F238E27FC236}">
                      <a16:creationId xmlns:a16="http://schemas.microsoft.com/office/drawing/2014/main" id="{C0D96299-53DC-142E-E41F-66F486BBE3C3}"/>
                    </a:ext>
                  </a:extLst>
                </p:cNvPr>
                <p:cNvGrpSpPr/>
                <p:nvPr/>
              </p:nvGrpSpPr>
              <p:grpSpPr>
                <a:xfrm>
                  <a:off x="327542" y="4022754"/>
                  <a:ext cx="622246" cy="180000"/>
                  <a:chOff x="10376220" y="5903869"/>
                  <a:chExt cx="622246" cy="180000"/>
                </a:xfrm>
              </p:grpSpPr>
              <p:sp>
                <p:nvSpPr>
                  <p:cNvPr id="2267" name="타원 2266">
                    <a:extLst>
                      <a:ext uri="{FF2B5EF4-FFF2-40B4-BE49-F238E27FC236}">
                        <a16:creationId xmlns:a16="http://schemas.microsoft.com/office/drawing/2014/main" id="{B6353468-7EAD-1987-09FF-A5087F95C3A9}"/>
                      </a:ext>
                    </a:extLst>
                  </p:cNvPr>
                  <p:cNvSpPr/>
                  <p:nvPr/>
                </p:nvSpPr>
                <p:spPr>
                  <a:xfrm>
                    <a:off x="10376220" y="5903869"/>
                    <a:ext cx="180000" cy="180000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268" name="TextBox 2267">
                    <a:extLst>
                      <a:ext uri="{FF2B5EF4-FFF2-40B4-BE49-F238E27FC236}">
                        <a16:creationId xmlns:a16="http://schemas.microsoft.com/office/drawing/2014/main" id="{C3F048BB-5C51-EAA9-DA3B-75A463CF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1699" y="5932252"/>
                    <a:ext cx="336767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캐릭터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261" name="그룹 2260">
                  <a:extLst>
                    <a:ext uri="{FF2B5EF4-FFF2-40B4-BE49-F238E27FC236}">
                      <a16:creationId xmlns:a16="http://schemas.microsoft.com/office/drawing/2014/main" id="{15CE8527-086D-EF88-CDEE-33AE83D7C5CF}"/>
                    </a:ext>
                  </a:extLst>
                </p:cNvPr>
                <p:cNvGrpSpPr/>
                <p:nvPr/>
              </p:nvGrpSpPr>
              <p:grpSpPr>
                <a:xfrm>
                  <a:off x="1084271" y="4022754"/>
                  <a:ext cx="727729" cy="180000"/>
                  <a:chOff x="11103948" y="5903869"/>
                  <a:chExt cx="727729" cy="180000"/>
                </a:xfrm>
              </p:grpSpPr>
              <p:sp>
                <p:nvSpPr>
                  <p:cNvPr id="2265" name="타원 2264">
                    <a:extLst>
                      <a:ext uri="{FF2B5EF4-FFF2-40B4-BE49-F238E27FC236}">
                        <a16:creationId xmlns:a16="http://schemas.microsoft.com/office/drawing/2014/main" id="{723FFA35-F8D9-C4AB-6B47-69B5D24B0343}"/>
                      </a:ext>
                    </a:extLst>
                  </p:cNvPr>
                  <p:cNvSpPr/>
                  <p:nvPr/>
                </p:nvSpPr>
                <p:spPr>
                  <a:xfrm>
                    <a:off x="11103948" y="5903869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266" name="TextBox 2265">
                    <a:extLst>
                      <a:ext uri="{FF2B5EF4-FFF2-40B4-BE49-F238E27FC236}">
                        <a16:creationId xmlns:a16="http://schemas.microsoft.com/office/drawing/2014/main" id="{453D9617-875D-6E51-4930-6FE8495AD8F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89428" y="5932248"/>
                    <a:ext cx="442249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범위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2A7CA6B-2761-92FD-11C5-A6FB66B2445B}"/>
                    </a:ext>
                  </a:extLst>
                </p:cNvPr>
                <p:cNvGrpSpPr/>
                <p:nvPr/>
              </p:nvGrpSpPr>
              <p:grpSpPr>
                <a:xfrm>
                  <a:off x="1946484" y="4022754"/>
                  <a:ext cx="785167" cy="180000"/>
                  <a:chOff x="10376220" y="5903869"/>
                  <a:chExt cx="785167" cy="180000"/>
                </a:xfrm>
              </p:grpSpPr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075B5DA6-894C-8FAC-4D77-F4F163007529}"/>
                      </a:ext>
                    </a:extLst>
                  </p:cNvPr>
                  <p:cNvSpPr/>
                  <p:nvPr/>
                </p:nvSpPr>
                <p:spPr>
                  <a:xfrm>
                    <a:off x="10376220" y="5903869"/>
                    <a:ext cx="180000" cy="18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8A4E9E1-B931-B018-D09B-FFC2BC987862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1699" y="5932252"/>
                    <a:ext cx="499688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최대 사거리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2A5FBDA-2C63-D2B8-3246-6DE8FF2CEC06}"/>
                </a:ext>
              </a:extLst>
            </p:cNvPr>
            <p:cNvSpPr/>
            <p:nvPr/>
          </p:nvSpPr>
          <p:spPr>
            <a:xfrm>
              <a:off x="192088" y="3897599"/>
              <a:ext cx="5828400" cy="2808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38DC3F37-A98C-6778-9394-31473F8B6D5D}"/>
                </a:ext>
              </a:extLst>
            </p:cNvPr>
            <p:cNvGrpSpPr/>
            <p:nvPr/>
          </p:nvGrpSpPr>
          <p:grpSpPr>
            <a:xfrm>
              <a:off x="409741" y="6051520"/>
              <a:ext cx="1078699" cy="545898"/>
              <a:chOff x="435278" y="5969416"/>
              <a:chExt cx="1078699" cy="545898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888E180-A28D-CD75-1D3F-490F8EB76C35}"/>
                  </a:ext>
                </a:extLst>
              </p:cNvPr>
              <p:cNvSpPr txBox="1"/>
              <p:nvPr/>
            </p:nvSpPr>
            <p:spPr>
              <a:xfrm>
                <a:off x="435280" y="5969416"/>
                <a:ext cx="1078697" cy="1959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ko-KR" altLang="en-US" sz="801" dirty="0"/>
                  <a:t>기본 범위</a:t>
                </a:r>
                <a:endParaRPr lang="en-US" altLang="ko-KR" sz="801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88E58CE3-2BB3-4FA8-027C-7FB965A5AD25}"/>
                  </a:ext>
                </a:extLst>
              </p:cNvPr>
              <p:cNvGrpSpPr/>
              <p:nvPr/>
            </p:nvGrpSpPr>
            <p:grpSpPr>
              <a:xfrm>
                <a:off x="435278" y="6165354"/>
                <a:ext cx="1078697" cy="349960"/>
                <a:chOff x="435278" y="6276085"/>
                <a:chExt cx="1078697" cy="349960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196856FC-D999-E338-96E7-4198B31059BB}"/>
                    </a:ext>
                  </a:extLst>
                </p:cNvPr>
                <p:cNvSpPr/>
                <p:nvPr/>
              </p:nvSpPr>
              <p:spPr>
                <a:xfrm flipH="1">
                  <a:off x="435278" y="6276085"/>
                  <a:ext cx="1078697" cy="3499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D59B812-27CA-B63E-02BD-6507A00F6561}"/>
                    </a:ext>
                  </a:extLst>
                </p:cNvPr>
                <p:cNvSpPr txBox="1"/>
                <p:nvPr/>
              </p:nvSpPr>
              <p:spPr>
                <a:xfrm>
                  <a:off x="752576" y="6310235"/>
                  <a:ext cx="402353" cy="259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충격파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pPr algn="ctr">
                    <a:spcAft>
                      <a:spcPts val="101"/>
                    </a:spcAft>
                  </a:pP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{dmg_1}</a:t>
                  </a:r>
                </a:p>
              </p:txBody>
            </p:sp>
          </p:grpSp>
        </p:grpSp>
        <p:pic>
          <p:nvPicPr>
            <p:cNvPr id="20" name="그림 19" descr="원, 클립아트, 그래픽, 만화 영화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019C910-B964-43A7-DA20-CCB37C4BF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77" y="4969812"/>
              <a:ext cx="878387" cy="878387"/>
            </a:xfrm>
            <a:prstGeom prst="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6F7478C-02CF-791B-B56D-353DC2756A90}"/>
                </a:ext>
              </a:extLst>
            </p:cNvPr>
            <p:cNvGrpSpPr/>
            <p:nvPr/>
          </p:nvGrpSpPr>
          <p:grpSpPr>
            <a:xfrm>
              <a:off x="1920437" y="6051520"/>
              <a:ext cx="1728002" cy="545138"/>
              <a:chOff x="1649876" y="6013190"/>
              <a:chExt cx="1728002" cy="545138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F28360A-5197-83E1-EAC7-C232E4CEEB83}"/>
                  </a:ext>
                </a:extLst>
              </p:cNvPr>
              <p:cNvSpPr txBox="1"/>
              <p:nvPr/>
            </p:nvSpPr>
            <p:spPr>
              <a:xfrm>
                <a:off x="1649878" y="6013190"/>
                <a:ext cx="1728000" cy="195938"/>
              </a:xfrm>
              <a:prstGeom prst="rect">
                <a:avLst/>
              </a:prstGeom>
              <a:solidFill>
                <a:srgbClr val="DAF6DD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>
                  <a:spcAft>
                    <a:spcPts val="101"/>
                  </a:spcAft>
                </a:pPr>
                <a:r>
                  <a:rPr lang="en-US" altLang="ko-KR" sz="801" dirty="0"/>
                  <a:t>2T </a:t>
                </a:r>
                <a:r>
                  <a:rPr lang="ko-KR" altLang="en-US" sz="801" dirty="0"/>
                  <a:t>트라이포드</a:t>
                </a:r>
                <a:r>
                  <a:rPr lang="en-US" altLang="ko-KR" sz="801" dirty="0"/>
                  <a:t> ‘</a:t>
                </a:r>
                <a:r>
                  <a:rPr lang="ko-KR" altLang="en-US" sz="801" dirty="0"/>
                  <a:t>집중 공략</a:t>
                </a:r>
                <a:r>
                  <a:rPr lang="en-US" altLang="ko-KR" sz="801" dirty="0"/>
                  <a:t>’ </a:t>
                </a:r>
                <a:r>
                  <a:rPr lang="ko-KR" altLang="en-US" sz="801" dirty="0"/>
                  <a:t>선택 시</a:t>
                </a:r>
                <a:endParaRPr lang="en-US" altLang="ko-KR" sz="801" dirty="0"/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073A7AE2-B5E2-D3CB-C1FA-0DC2A50D0532}"/>
                  </a:ext>
                </a:extLst>
              </p:cNvPr>
              <p:cNvGrpSpPr/>
              <p:nvPr/>
            </p:nvGrpSpPr>
            <p:grpSpPr>
              <a:xfrm>
                <a:off x="1649876" y="6209128"/>
                <a:ext cx="1728000" cy="349200"/>
                <a:chOff x="1649876" y="6204378"/>
                <a:chExt cx="1728000" cy="349200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B368C371-353F-B0B5-1BCF-0F76FD7F34C4}"/>
                    </a:ext>
                  </a:extLst>
                </p:cNvPr>
                <p:cNvSpPr/>
                <p:nvPr/>
              </p:nvSpPr>
              <p:spPr>
                <a:xfrm flipH="1">
                  <a:off x="1649876" y="6204378"/>
                  <a:ext cx="1728000" cy="349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CDE5278-FF56-62EE-7B1C-C9BD3E674A38}"/>
                    </a:ext>
                  </a:extLst>
                </p:cNvPr>
                <p:cNvSpPr txBox="1"/>
                <p:nvPr/>
              </p:nvSpPr>
              <p:spPr>
                <a:xfrm>
                  <a:off x="2050065" y="6306559"/>
                  <a:ext cx="896079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공격 범위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20%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감소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pic>
          <p:nvPicPr>
            <p:cNvPr id="22" name="그림 21" descr="원, 그래픽, 텍스트, 클립아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D196DB1-E53A-3A24-9819-A2DB4C0EC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2832" y="5057096"/>
              <a:ext cx="737069" cy="703818"/>
            </a:xfrm>
            <a:prstGeom prst="rect">
              <a:avLst/>
            </a:prstGeom>
          </p:spPr>
        </p:pic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CD59A1A-AB1A-9DC5-C106-964D063ED1E4}"/>
                </a:ext>
              </a:extLst>
            </p:cNvPr>
            <p:cNvGrpSpPr/>
            <p:nvPr/>
          </p:nvGrpSpPr>
          <p:grpSpPr>
            <a:xfrm>
              <a:off x="4077209" y="6051520"/>
              <a:ext cx="1728001" cy="545138"/>
              <a:chOff x="3502844" y="6013190"/>
              <a:chExt cx="1728001" cy="545138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968E08-253A-B6E2-66F8-713B5DA768F8}"/>
                  </a:ext>
                </a:extLst>
              </p:cNvPr>
              <p:cNvSpPr txBox="1"/>
              <p:nvPr/>
            </p:nvSpPr>
            <p:spPr>
              <a:xfrm>
                <a:off x="3502845" y="6013190"/>
                <a:ext cx="1728000" cy="195938"/>
              </a:xfrm>
              <a:prstGeom prst="rect">
                <a:avLst/>
              </a:prstGeom>
              <a:solidFill>
                <a:srgbClr val="DAF6DD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801" dirty="0"/>
                  <a:t>2T </a:t>
                </a:r>
                <a:r>
                  <a:rPr lang="ko-KR" altLang="en-US" sz="801" dirty="0"/>
                  <a:t>트라이포드</a:t>
                </a:r>
                <a:r>
                  <a:rPr lang="en-US" altLang="ko-KR" sz="801" dirty="0"/>
                  <a:t> ‘</a:t>
                </a:r>
                <a:r>
                  <a:rPr lang="ko-KR" altLang="en-US" sz="801" dirty="0"/>
                  <a:t>내려치는 창</a:t>
                </a:r>
                <a:r>
                  <a:rPr lang="en-US" altLang="ko-KR" sz="801" dirty="0"/>
                  <a:t>’ </a:t>
                </a:r>
                <a:r>
                  <a:rPr lang="ko-KR" altLang="en-US" sz="801" dirty="0"/>
                  <a:t>선택 시</a:t>
                </a:r>
                <a:endParaRPr lang="en-US" altLang="ko-KR" sz="801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EE9BF6E-6A5A-CFC9-AB8E-8015F32E2928}"/>
                  </a:ext>
                </a:extLst>
              </p:cNvPr>
              <p:cNvGrpSpPr/>
              <p:nvPr/>
            </p:nvGrpSpPr>
            <p:grpSpPr>
              <a:xfrm>
                <a:off x="3502844" y="6209128"/>
                <a:ext cx="1728000" cy="349200"/>
                <a:chOff x="3502844" y="6209128"/>
                <a:chExt cx="1728000" cy="349200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1C90F9F1-8895-D03E-96CB-00D6E96AACAF}"/>
                    </a:ext>
                  </a:extLst>
                </p:cNvPr>
                <p:cNvSpPr/>
                <p:nvPr/>
              </p:nvSpPr>
              <p:spPr>
                <a:xfrm flipH="1">
                  <a:off x="3502844" y="6209128"/>
                  <a:ext cx="1728000" cy="349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77C1FF6-3152-A093-6FF7-8324E49658FE}"/>
                    </a:ext>
                  </a:extLst>
                </p:cNvPr>
                <p:cNvSpPr txBox="1"/>
                <p:nvPr/>
              </p:nvSpPr>
              <p:spPr>
                <a:xfrm>
                  <a:off x="3626513" y="6312047"/>
                  <a:ext cx="1449116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공격 범위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20%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감소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,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원거리 시전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pic>
          <p:nvPicPr>
            <p:cNvPr id="24" name="그림 23" descr="원, 그래픽, 도표, 다채로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905A19B-15FB-8D68-D3E1-35B06990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8865" y="4403502"/>
              <a:ext cx="1094520" cy="144088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A3F2E51-989A-25B5-5428-9C67FB8FDD71}"/>
              </a:ext>
            </a:extLst>
          </p:cNvPr>
          <p:cNvSpPr txBox="1"/>
          <p:nvPr/>
        </p:nvSpPr>
        <p:spPr>
          <a:xfrm>
            <a:off x="192088" y="2069951"/>
            <a:ext cx="1280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en-US" altLang="ko-KR" sz="900" dirty="0" err="1"/>
              <a:t>스킬</a:t>
            </a:r>
            <a:r>
              <a:rPr lang="ko-KR" altLang="en-US" sz="900" dirty="0"/>
              <a:t> 데이터</a:t>
            </a:r>
            <a:r>
              <a:rPr lang="en-US" altLang="ko-KR" sz="900" dirty="0"/>
              <a:t>]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 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485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직사각형 2300">
            <a:extLst>
              <a:ext uri="{FF2B5EF4-FFF2-40B4-BE49-F238E27FC236}">
                <a16:creationId xmlns:a16="http://schemas.microsoft.com/office/drawing/2014/main" id="{F4FF7F24-49C1-7984-5EE2-551D5A67AB17}"/>
              </a:ext>
            </a:extLst>
          </p:cNvPr>
          <p:cNvSpPr/>
          <p:nvPr/>
        </p:nvSpPr>
        <p:spPr>
          <a:xfrm>
            <a:off x="192088" y="158946"/>
            <a:ext cx="11817566" cy="65466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457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E74EB-9595-AF91-7B04-70A6C57A8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56BF64F-6229-FE05-BBBF-2FC5A86D0AD8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D4AD90-6CEF-D3C1-BB82-674BCE6BDDA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C966AC-F0D3-5319-9F39-364254FAB6B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959782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9274B60-60AE-8D31-629E-8F0A0C5A49B1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151870" y="256160"/>
                <a:ext cx="1084804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1DFAB4C-1C9A-6A4D-31CC-3CE4251DBDD2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431E37-592C-CC7A-1893-ECDDFFADF2D5}"/>
              </a:ext>
            </a:extLst>
          </p:cNvPr>
          <p:cNvGrpSpPr/>
          <p:nvPr/>
        </p:nvGrpSpPr>
        <p:grpSpPr>
          <a:xfrm>
            <a:off x="649283" y="1891163"/>
            <a:ext cx="3348000" cy="4592793"/>
            <a:chOff x="8648928" y="2076295"/>
            <a:chExt cx="3348000" cy="459279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370AC6B-BA15-59E4-ABFC-BE3EC5ACD4F8}"/>
                </a:ext>
              </a:extLst>
            </p:cNvPr>
            <p:cNvGrpSpPr/>
            <p:nvPr/>
          </p:nvGrpSpPr>
          <p:grpSpPr>
            <a:xfrm>
              <a:off x="8648928" y="2076295"/>
              <a:ext cx="3348000" cy="4592793"/>
              <a:chOff x="8648928" y="2076295"/>
              <a:chExt cx="3348000" cy="4592793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3425BB59-93B0-2510-5ACA-A707526CFE51}"/>
                  </a:ext>
                </a:extLst>
              </p:cNvPr>
              <p:cNvGrpSpPr/>
              <p:nvPr/>
            </p:nvGrpSpPr>
            <p:grpSpPr>
              <a:xfrm>
                <a:off x="8648928" y="2076295"/>
                <a:ext cx="3348000" cy="4592793"/>
                <a:chOff x="8648928" y="2091461"/>
                <a:chExt cx="3348000" cy="4592793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668AD9AE-08A8-87A3-5352-36EC62133BB9}"/>
                    </a:ext>
                  </a:extLst>
                </p:cNvPr>
                <p:cNvGrpSpPr/>
                <p:nvPr/>
              </p:nvGrpSpPr>
              <p:grpSpPr>
                <a:xfrm>
                  <a:off x="8648928" y="2091461"/>
                  <a:ext cx="3348000" cy="4592793"/>
                  <a:chOff x="4706848" y="2091461"/>
                  <a:chExt cx="3348000" cy="4592793"/>
                </a:xfrm>
              </p:grpSpPr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E7DF612A-9F1D-F25C-1BC9-82A180BC1BA1}"/>
                      </a:ext>
                    </a:extLst>
                  </p:cNvPr>
                  <p:cNvGrpSpPr/>
                  <p:nvPr/>
                </p:nvGrpSpPr>
                <p:grpSpPr>
                  <a:xfrm>
                    <a:off x="4706848" y="2091461"/>
                    <a:ext cx="3348000" cy="4592793"/>
                    <a:chOff x="8648928" y="2091461"/>
                    <a:chExt cx="3348000" cy="4592793"/>
                  </a:xfrm>
                </p:grpSpPr>
                <p:sp>
                  <p:nvSpPr>
                    <p:cNvPr id="2298" name="직사각형 2297">
                      <a:extLst>
                        <a:ext uri="{FF2B5EF4-FFF2-40B4-BE49-F238E27FC236}">
                          <a16:creationId xmlns:a16="http://schemas.microsoft.com/office/drawing/2014/main" id="{31B0FC22-6E05-915E-5E0F-9E22BB3EB8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48928" y="2091461"/>
                      <a:ext cx="3348000" cy="4592793"/>
                    </a:xfrm>
                    <a:prstGeom prst="rect">
                      <a:avLst/>
                    </a:prstGeom>
                    <a:solidFill>
                      <a:srgbClr val="14161B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2299" name="그림 2298" descr="블랙, 어둠, 예술, 대칭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E50473CC-E6F0-5589-2570-164167392F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1">
                          <a:shade val="45000"/>
                          <a:satMod val="135000"/>
                        </a:schemeClr>
                        <a:prstClr val="white"/>
                      </a:duotone>
                      <a:alphaModFix amt="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59010" y="3501204"/>
                      <a:ext cx="1727837" cy="177330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AEEEAF44-D224-69EE-C98E-AEBE208BF613}"/>
                      </a:ext>
                    </a:extLst>
                  </p:cNvPr>
                  <p:cNvGrpSpPr/>
                  <p:nvPr/>
                </p:nvGrpSpPr>
                <p:grpSpPr>
                  <a:xfrm>
                    <a:off x="4889297" y="2195741"/>
                    <a:ext cx="2983103" cy="1322110"/>
                    <a:chOff x="4889297" y="2195741"/>
                    <a:chExt cx="2983103" cy="1322110"/>
                  </a:xfrm>
                </p:grpSpPr>
                <p:grpSp>
                  <p:nvGrpSpPr>
                    <p:cNvPr id="2279" name="그룹 2278">
                      <a:extLst>
                        <a:ext uri="{FF2B5EF4-FFF2-40B4-BE49-F238E27FC236}">
                          <a16:creationId xmlns:a16="http://schemas.microsoft.com/office/drawing/2014/main" id="{B6218E26-F09E-D803-5F0D-AD09D3DD7E9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9297" y="2195741"/>
                      <a:ext cx="2983103" cy="374399"/>
                      <a:chOff x="329248" y="1118183"/>
                      <a:chExt cx="2983103" cy="374399"/>
                    </a:xfrm>
                  </p:grpSpPr>
                  <p:cxnSp>
                    <p:nvCxnSpPr>
                      <p:cNvPr id="2295" name="직선 연결선 2294">
                        <a:extLst>
                          <a:ext uri="{FF2B5EF4-FFF2-40B4-BE49-F238E27FC236}">
                            <a16:creationId xmlns:a16="http://schemas.microsoft.com/office/drawing/2014/main" id="{125EFA74-90F5-0BAF-178B-AB4FD037839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4595" y="1305382"/>
                        <a:ext cx="2977756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2296" name="그림 2295" descr="스크린샷, 폰트, 상징, 그래픽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CBEC462E-805A-AA8E-9D35-A628E247CAE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646101" y="1118183"/>
                        <a:ext cx="354745" cy="37439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297" name="TextBox 2296">
                        <a:extLst>
                          <a:ext uri="{FF2B5EF4-FFF2-40B4-BE49-F238E27FC236}">
                            <a16:creationId xmlns:a16="http://schemas.microsoft.com/office/drawing/2014/main" id="{2E4FCE70-1A17-1EC3-93BC-1785EE10A6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248" y="1313076"/>
                        <a:ext cx="916918" cy="1748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파티 기여도 향상</a:t>
                        </a:r>
                        <a:r>
                          <a:rPr lang="en-US" altLang="ko-KR" sz="9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 </a:t>
                        </a:r>
                      </a:p>
                    </p:txBody>
                  </p:sp>
                </p:grpSp>
                <p:sp>
                  <p:nvSpPr>
                    <p:cNvPr id="2280" name="TextBox 2279">
                      <a:extLst>
                        <a:ext uri="{FF2B5EF4-FFF2-40B4-BE49-F238E27FC236}">
                          <a16:creationId xmlns:a16="http://schemas.microsoft.com/office/drawing/2014/main" id="{C4128A13-935E-EA69-7D56-213A290F08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98534" y="3394740"/>
                      <a:ext cx="764632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ko-KR" altLang="en-US" dirty="0"/>
                        <a:t> 무력화 단계 증가 </a:t>
                      </a:r>
                      <a:endParaRPr lang="en-US" altLang="ko-KR" dirty="0"/>
                    </a:p>
                  </p:txBody>
                </p:sp>
                <p:sp>
                  <p:nvSpPr>
                    <p:cNvPr id="2281" name="TextBox 2280">
                      <a:extLst>
                        <a:ext uri="{FF2B5EF4-FFF2-40B4-BE49-F238E27FC236}">
                          <a16:creationId xmlns:a16="http://schemas.microsoft.com/office/drawing/2014/main" id="{F50891FF-9B3D-259F-AD08-131E6FF883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6504" y="3147186"/>
                      <a:ext cx="368691" cy="247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72000" rIns="0" bIns="3600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뇌진탕 </a:t>
                      </a:r>
                      <a:endParaRPr lang="en-US" altLang="ko-KR" dirty="0"/>
                    </a:p>
                  </p:txBody>
                </p:sp>
                <p:grpSp>
                  <p:nvGrpSpPr>
                    <p:cNvPr id="2282" name="그룹 2281">
                      <a:extLst>
                        <a:ext uri="{FF2B5EF4-FFF2-40B4-BE49-F238E27FC236}">
                          <a16:creationId xmlns:a16="http://schemas.microsoft.com/office/drawing/2014/main" id="{8331692A-7BE8-FBCE-8B7A-20C2F01646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6849" y="2679186"/>
                      <a:ext cx="468000" cy="468000"/>
                      <a:chOff x="1683008" y="963353"/>
                      <a:chExt cx="468000" cy="468000"/>
                    </a:xfrm>
                  </p:grpSpPr>
                  <p:sp>
                    <p:nvSpPr>
                      <p:cNvPr id="2293" name="타원 2292">
                        <a:extLst>
                          <a:ext uri="{FF2B5EF4-FFF2-40B4-BE49-F238E27FC236}">
                            <a16:creationId xmlns:a16="http://schemas.microsoft.com/office/drawing/2014/main" id="{AC730341-F89F-F196-2572-E5C5AB72B1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3008" y="963353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2294" name="그림 2293" descr="시계, 원, 손목시계, 시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C2E20EBD-BCA3-17D9-2664-A9FFEE8D447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83008" y="963353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283" name="TextBox 2282">
                      <a:extLst>
                        <a:ext uri="{FF2B5EF4-FFF2-40B4-BE49-F238E27FC236}">
                          <a16:creationId xmlns:a16="http://schemas.microsoft.com/office/drawing/2014/main" id="{5B0E72A3-621C-4C96-2F40-BCEB512C36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41888" y="3394740"/>
                      <a:ext cx="546625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ko-KR" altLang="en-US" dirty="0"/>
                        <a:t> 시너지 </a:t>
                      </a:r>
                      <a:r>
                        <a:rPr lang="ko-KR" altLang="en-US"/>
                        <a:t>효과 </a:t>
                      </a:r>
                      <a:endParaRPr lang="en-US" altLang="ko-KR" dirty="0"/>
                    </a:p>
                  </p:txBody>
                </p:sp>
                <p:sp>
                  <p:nvSpPr>
                    <p:cNvPr id="2284" name="TextBox 2283">
                      <a:extLst>
                        <a:ext uri="{FF2B5EF4-FFF2-40B4-BE49-F238E27FC236}">
                          <a16:creationId xmlns:a16="http://schemas.microsoft.com/office/drawing/2014/main" id="{4AB23312-50F0-701A-69EB-6CB7EBA184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61926" y="3147186"/>
                      <a:ext cx="506549" cy="247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72000" rIns="0" bIns="3600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약점 공략 </a:t>
                      </a:r>
                      <a:endParaRPr lang="en-US" altLang="ko-KR" dirty="0"/>
                    </a:p>
                  </p:txBody>
                </p:sp>
                <p:grpSp>
                  <p:nvGrpSpPr>
                    <p:cNvPr id="2285" name="그룹 2284">
                      <a:extLst>
                        <a:ext uri="{FF2B5EF4-FFF2-40B4-BE49-F238E27FC236}">
                          <a16:creationId xmlns:a16="http://schemas.microsoft.com/office/drawing/2014/main" id="{DF53FD11-0B7C-D351-6EE0-6DC67FA1A1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201" y="2679186"/>
                      <a:ext cx="468000" cy="468000"/>
                      <a:chOff x="2832549" y="1059067"/>
                      <a:chExt cx="468000" cy="468000"/>
                    </a:xfrm>
                  </p:grpSpPr>
                  <p:sp>
                    <p:nvSpPr>
                      <p:cNvPr id="2291" name="타원 2290">
                        <a:extLst>
                          <a:ext uri="{FF2B5EF4-FFF2-40B4-BE49-F238E27FC236}">
                            <a16:creationId xmlns:a16="http://schemas.microsoft.com/office/drawing/2014/main" id="{09B1F69B-463D-4C5A-E884-17EADCE761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2549" y="105906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2292" name="그림 2291" descr="스크린샷, 일렉트릭 블루, 블랙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602535EC-B8D1-7FA4-7F09-2FE954CD50D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32549" y="105906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286" name="TextBox 2285">
                      <a:extLst>
                        <a:ext uri="{FF2B5EF4-FFF2-40B4-BE49-F238E27FC236}">
                          <a16:creationId xmlns:a16="http://schemas.microsoft.com/office/drawing/2014/main" id="{B5DB91B3-16C9-10C1-7486-A0D6C0430C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87424" y="3147186"/>
                      <a:ext cx="718145" cy="247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72000" rIns="0" bIns="3600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부위파괴 강화 </a:t>
                      </a:r>
                      <a:endPara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grpSp>
                  <p:nvGrpSpPr>
                    <p:cNvPr id="2287" name="그룹 2286">
                      <a:extLst>
                        <a:ext uri="{FF2B5EF4-FFF2-40B4-BE49-F238E27FC236}">
                          <a16:creationId xmlns:a16="http://schemas.microsoft.com/office/drawing/2014/main" id="{08B26BE7-5BA8-6CB5-4B34-11C8F4C522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12497" y="2679186"/>
                      <a:ext cx="468000" cy="468000"/>
                      <a:chOff x="416330" y="1207608"/>
                      <a:chExt cx="468000" cy="468000"/>
                    </a:xfrm>
                  </p:grpSpPr>
                  <p:sp>
                    <p:nvSpPr>
                      <p:cNvPr id="2289" name="타원 2288">
                        <a:extLst>
                          <a:ext uri="{FF2B5EF4-FFF2-40B4-BE49-F238E27FC236}">
                            <a16:creationId xmlns:a16="http://schemas.microsoft.com/office/drawing/2014/main" id="{DD92CB4C-5D3E-8202-429F-061F62052A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1207608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2290" name="그림 2289" descr="다채로움, 일렉트릭 블루, 블루, 라인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995C6497-1711-7136-02E9-54993C86A1A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1207608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288" name="TextBox 2287">
                      <a:extLst>
                        <a:ext uri="{FF2B5EF4-FFF2-40B4-BE49-F238E27FC236}">
                          <a16:creationId xmlns:a16="http://schemas.microsoft.com/office/drawing/2014/main" id="{8B2BBE74-D5E7-F132-036C-AA99B71E38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11470" y="3394740"/>
                      <a:ext cx="670055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파괴 레벨 증가 </a:t>
                      </a:r>
                      <a:endPara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A9BA85FB-AAEE-5D22-18F1-1ED032CC8DC2}"/>
                      </a:ext>
                    </a:extLst>
                  </p:cNvPr>
                  <p:cNvGrpSpPr/>
                  <p:nvPr/>
                </p:nvGrpSpPr>
                <p:grpSpPr>
                  <a:xfrm>
                    <a:off x="4889575" y="3658160"/>
                    <a:ext cx="2982547" cy="1322110"/>
                    <a:chOff x="4889575" y="3672146"/>
                    <a:chExt cx="2982547" cy="1322110"/>
                  </a:xfrm>
                </p:grpSpPr>
                <p:grpSp>
                  <p:nvGrpSpPr>
                    <p:cNvPr id="2241" name="그룹 2240">
                      <a:extLst>
                        <a:ext uri="{FF2B5EF4-FFF2-40B4-BE49-F238E27FC236}">
                          <a16:creationId xmlns:a16="http://schemas.microsoft.com/office/drawing/2014/main" id="{574658E4-E9DD-1F11-FCB9-B5C909E33B5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9575" y="3672146"/>
                      <a:ext cx="2982547" cy="374399"/>
                      <a:chOff x="329248" y="2514129"/>
                      <a:chExt cx="2982547" cy="374399"/>
                    </a:xfrm>
                  </p:grpSpPr>
                  <p:cxnSp>
                    <p:nvCxnSpPr>
                      <p:cNvPr id="2276" name="직선 연결선 2275">
                        <a:extLst>
                          <a:ext uri="{FF2B5EF4-FFF2-40B4-BE49-F238E27FC236}">
                            <a16:creationId xmlns:a16="http://schemas.microsoft.com/office/drawing/2014/main" id="{8D74DFCC-E4FB-7D17-BEFA-30B94A4E51C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4595" y="2701328"/>
                        <a:ext cx="2977200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2277" name="그림 2276" descr="스크린샷, 폰트, 상징, 그래픽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FED1B72A-6742-E549-1A10-AB05E16B0BD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644329" y="2514129"/>
                        <a:ext cx="357733" cy="37439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278" name="TextBox 2277">
                        <a:extLst>
                          <a:ext uri="{FF2B5EF4-FFF2-40B4-BE49-F238E27FC236}">
                            <a16:creationId xmlns:a16="http://schemas.microsoft.com/office/drawing/2014/main" id="{EF33118B-750D-2915-164A-9E72AAF34A0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248" y="2709022"/>
                        <a:ext cx="916918" cy="1748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b="1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b="1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전투 스타일 변화</a:t>
                        </a:r>
                        <a:r>
                          <a:rPr lang="en-US" altLang="ko-KR" sz="900" b="1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 </a:t>
                        </a:r>
                      </a:p>
                    </p:txBody>
                  </p:sp>
                </p:grpSp>
                <p:grpSp>
                  <p:nvGrpSpPr>
                    <p:cNvPr id="2242" name="그룹 2241">
                      <a:extLst>
                        <a:ext uri="{FF2B5EF4-FFF2-40B4-BE49-F238E27FC236}">
                          <a16:creationId xmlns:a16="http://schemas.microsoft.com/office/drawing/2014/main" id="{7ECFAC1F-D669-E4DB-A971-5339E41BD6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11470" y="4155591"/>
                      <a:ext cx="2709904" cy="838665"/>
                      <a:chOff x="5011470" y="4155591"/>
                      <a:chExt cx="2709904" cy="838665"/>
                    </a:xfrm>
                  </p:grpSpPr>
                  <p:sp>
                    <p:nvSpPr>
                      <p:cNvPr id="2245" name="TextBox 2244">
                        <a:extLst>
                          <a:ext uri="{FF2B5EF4-FFF2-40B4-BE49-F238E27FC236}">
                            <a16:creationId xmlns:a16="http://schemas.microsoft.com/office/drawing/2014/main" id="{BFAA00C5-FE6D-C909-53D1-F3F216BEC0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45822" y="4871145"/>
                        <a:ext cx="67005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기절 효과 추가 </a:t>
                        </a:r>
                      </a:p>
                    </p:txBody>
                  </p:sp>
                  <p:sp>
                    <p:nvSpPr>
                      <p:cNvPr id="2246" name="TextBox 2245">
                        <a:extLst>
                          <a:ext uri="{FF2B5EF4-FFF2-40B4-BE49-F238E27FC236}">
                            <a16:creationId xmlns:a16="http://schemas.microsoft.com/office/drawing/2014/main" id="{98116D2E-C5A8-281A-E352-094AF09F2FA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27575" y="4623591"/>
                        <a:ext cx="506549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en-US" altLang="ko-KR" dirty="0"/>
                          <a:t> </a:t>
                        </a:r>
                        <a:r>
                          <a:rPr lang="ko-KR" altLang="en-US" dirty="0"/>
                          <a:t>대지 파괴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47" name="그룹 2246">
                        <a:extLst>
                          <a:ext uri="{FF2B5EF4-FFF2-40B4-BE49-F238E27FC236}">
                            <a16:creationId xmlns:a16="http://schemas.microsoft.com/office/drawing/2014/main" id="{2FE2D672-9F23-F116-42C0-3F4F68FEE5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6849" y="4155591"/>
                        <a:ext cx="468000" cy="468000"/>
                        <a:chOff x="1683008" y="2636726"/>
                        <a:chExt cx="468000" cy="468000"/>
                      </a:xfrm>
                    </p:grpSpPr>
                    <p:sp>
                      <p:nvSpPr>
                        <p:cNvPr id="2274" name="타원 2273">
                          <a:extLst>
                            <a:ext uri="{FF2B5EF4-FFF2-40B4-BE49-F238E27FC236}">
                              <a16:creationId xmlns:a16="http://schemas.microsoft.com/office/drawing/2014/main" id="{019D45BF-1E6B-0811-4EA9-75D537DA3E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75" name="그림 2274" descr="댄스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6726723B-451A-93C2-0BFA-D98BC42D15B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48" name="TextBox 2247">
                        <a:extLst>
                          <a:ext uri="{FF2B5EF4-FFF2-40B4-BE49-F238E27FC236}">
                            <a16:creationId xmlns:a16="http://schemas.microsoft.com/office/drawing/2014/main" id="{516C8D0B-19A5-E1D3-49F4-E4CA8B3164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41888" y="4871145"/>
                        <a:ext cx="54662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원거리 시전 </a:t>
                        </a:r>
                      </a:p>
                    </p:txBody>
                  </p:sp>
                  <p:sp>
                    <p:nvSpPr>
                      <p:cNvPr id="2249" name="TextBox 2248">
                        <a:extLst>
                          <a:ext uri="{FF2B5EF4-FFF2-40B4-BE49-F238E27FC236}">
                            <a16:creationId xmlns:a16="http://schemas.microsoft.com/office/drawing/2014/main" id="{FD6DFE09-000A-993C-99D0-214EF2E019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09027" y="4623591"/>
                        <a:ext cx="612347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en-US" altLang="ko-KR" dirty="0"/>
                          <a:t> </a:t>
                        </a:r>
                        <a:r>
                          <a:rPr lang="ko-KR" altLang="en-US" dirty="0"/>
                          <a:t>내려치는 창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50" name="그룹 2249">
                        <a:extLst>
                          <a:ext uri="{FF2B5EF4-FFF2-40B4-BE49-F238E27FC236}">
                            <a16:creationId xmlns:a16="http://schemas.microsoft.com/office/drawing/2014/main" id="{76921111-E6C4-95D4-867D-89969D79762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81198" y="4155591"/>
                        <a:ext cx="468002" cy="468000"/>
                        <a:chOff x="2832549" y="2470252"/>
                        <a:chExt cx="468002" cy="468000"/>
                      </a:xfrm>
                    </p:grpSpPr>
                    <p:sp>
                      <p:nvSpPr>
                        <p:cNvPr id="2272" name="타원 2271">
                          <a:extLst>
                            <a:ext uri="{FF2B5EF4-FFF2-40B4-BE49-F238E27FC236}">
                              <a16:creationId xmlns:a16="http://schemas.microsoft.com/office/drawing/2014/main" id="{EAD533F3-F1F5-8F39-4FF9-DD3E737406B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2470252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73" name="그림 2272" descr="그래픽, 만화 영화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C3B47511-C52A-A185-6C68-9252302E8A2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51" y="2470252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51" name="TextBox 2250">
                        <a:extLst>
                          <a:ext uri="{FF2B5EF4-FFF2-40B4-BE49-F238E27FC236}">
                            <a16:creationId xmlns:a16="http://schemas.microsoft.com/office/drawing/2014/main" id="{71FE4FA2-1194-D4C0-4137-E5D288E17B3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11470" y="4871145"/>
                        <a:ext cx="67005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시전 시간 감소 </a:t>
                        </a:r>
                      </a:p>
                    </p:txBody>
                  </p:sp>
                  <p:sp>
                    <p:nvSpPr>
                      <p:cNvPr id="2252" name="TextBox 2251">
                        <a:extLst>
                          <a:ext uri="{FF2B5EF4-FFF2-40B4-BE49-F238E27FC236}">
                            <a16:creationId xmlns:a16="http://schemas.microsoft.com/office/drawing/2014/main" id="{4974A854-D762-19FE-33B0-61D393D245C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93223" y="4623591"/>
                        <a:ext cx="506549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집중 공략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53" name="그룹 2252">
                        <a:extLst>
                          <a:ext uri="{FF2B5EF4-FFF2-40B4-BE49-F238E27FC236}">
                            <a16:creationId xmlns:a16="http://schemas.microsoft.com/office/drawing/2014/main" id="{B0437CE2-B51A-FA2A-4EDD-2357C02A2C0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12497" y="4155591"/>
                        <a:ext cx="468000" cy="468000"/>
                        <a:chOff x="416330" y="2636726"/>
                        <a:chExt cx="468000" cy="468000"/>
                      </a:xfrm>
                    </p:grpSpPr>
                    <p:sp>
                      <p:nvSpPr>
                        <p:cNvPr id="2254" name="타원 2253">
                          <a:extLst>
                            <a:ext uri="{FF2B5EF4-FFF2-40B4-BE49-F238E27FC236}">
                              <a16:creationId xmlns:a16="http://schemas.microsoft.com/office/drawing/2014/main" id="{2A8A4EBA-D001-A072-5159-08184E3F1E0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6330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55" name="그림 2254" descr="그린, 상징, 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D1622D94-7371-1CC9-644A-B8E0F6B5466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6330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  <p:grpSp>
                <p:nvGrpSpPr>
                  <p:cNvPr id="32" name="그룹 31">
                    <a:extLst>
                      <a:ext uri="{FF2B5EF4-FFF2-40B4-BE49-F238E27FC236}">
                        <a16:creationId xmlns:a16="http://schemas.microsoft.com/office/drawing/2014/main" id="{034F0C2B-B212-7E92-B110-E833D650C229}"/>
                      </a:ext>
                    </a:extLst>
                  </p:cNvPr>
                  <p:cNvGrpSpPr/>
                  <p:nvPr/>
                </p:nvGrpSpPr>
                <p:grpSpPr>
                  <a:xfrm>
                    <a:off x="4888828" y="5120580"/>
                    <a:ext cx="2984040" cy="1437600"/>
                    <a:chOff x="4888828" y="5120580"/>
                    <a:chExt cx="2984040" cy="1437600"/>
                  </a:xfrm>
                </p:grpSpPr>
                <p:grpSp>
                  <p:nvGrpSpPr>
                    <p:cNvPr id="33" name="그룹 32">
                      <a:extLst>
                        <a:ext uri="{FF2B5EF4-FFF2-40B4-BE49-F238E27FC236}">
                          <a16:creationId xmlns:a16="http://schemas.microsoft.com/office/drawing/2014/main" id="{04A37F3E-D5CD-AC55-2491-931A95CA40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8828" y="5120580"/>
                      <a:ext cx="2984040" cy="374399"/>
                      <a:chOff x="329248" y="3910075"/>
                      <a:chExt cx="2984040" cy="374399"/>
                    </a:xfrm>
                  </p:grpSpPr>
                  <p:cxnSp>
                    <p:nvCxnSpPr>
                      <p:cNvPr id="54" name="직선 연결선 53">
                        <a:extLst>
                          <a:ext uri="{FF2B5EF4-FFF2-40B4-BE49-F238E27FC236}">
                            <a16:creationId xmlns:a16="http://schemas.microsoft.com/office/drawing/2014/main" id="{F2330789-5172-8169-3DA8-AD2B54F125A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6088" y="4097274"/>
                        <a:ext cx="2977200" cy="0"/>
                      </a:xfrm>
                      <a:prstGeom prst="line">
                        <a:avLst/>
                      </a:prstGeom>
                      <a:ln w="3175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55" name="그림 54" descr="스크린샷, 폰트, 상징, 그래픽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79C5003E-B17C-6CB9-2B91-682491E2EDC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647695" y="3910075"/>
                        <a:ext cx="353987" cy="37439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B0BE6F43-EC7D-3F1F-C201-3AAA4BD4982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248" y="4104968"/>
                        <a:ext cx="1013098" cy="1748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스킬의 방향성 결정</a:t>
                        </a:r>
                        <a:r>
                          <a:rPr lang="en-US" altLang="ko-KR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</a:t>
                        </a:r>
                        <a:r>
                          <a:rPr lang="ko-KR" altLang="en-US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 </a:t>
                        </a:r>
                        <a:endParaRPr lang="en-US" altLang="ko-KR" sz="900" b="1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4" name="그룹 33">
                      <a:extLst>
                        <a:ext uri="{FF2B5EF4-FFF2-40B4-BE49-F238E27FC236}">
                          <a16:creationId xmlns:a16="http://schemas.microsoft.com/office/drawing/2014/main" id="{CF08D5EF-D353-32FB-4B60-2C410453A8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94795" y="5596405"/>
                      <a:ext cx="1907186" cy="961775"/>
                      <a:chOff x="5394795" y="5596405"/>
                      <a:chExt cx="1907186" cy="961775"/>
                    </a:xfrm>
                  </p:grpSpPr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FE7121F5-8CFE-41DA-FEA7-BC9724AA34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94795" y="6311959"/>
                        <a:ext cx="937756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재사용 대기 시간 감소</a:t>
                        </a:r>
                      </a:p>
                    </p:txBody>
                  </p: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85740BE-E5D8-7F40-E317-708315BE669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36046" y="6064405"/>
                        <a:ext cx="455253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빠른 준비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37" name="그룹 36">
                        <a:extLst>
                          <a:ext uri="{FF2B5EF4-FFF2-40B4-BE49-F238E27FC236}">
                            <a16:creationId xmlns:a16="http://schemas.microsoft.com/office/drawing/2014/main" id="{9C0E9628-101F-4B9C-0866-F4DEAE52B9E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29672" y="5596405"/>
                        <a:ext cx="468000" cy="468000"/>
                        <a:chOff x="2311631" y="4239327"/>
                        <a:chExt cx="468000" cy="468000"/>
                      </a:xfrm>
                    </p:grpSpPr>
                    <p:sp>
                      <p:nvSpPr>
                        <p:cNvPr id="51" name="타원 50">
                          <a:extLst>
                            <a:ext uri="{FF2B5EF4-FFF2-40B4-BE49-F238E27FC236}">
                              <a16:creationId xmlns:a16="http://schemas.microsoft.com/office/drawing/2014/main" id="{7B762A42-F747-ED03-0845-8923AEDA54C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11631" y="4239327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53" name="그림 52" descr="모래 시계, 정물 사진, 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9B09FC14-FB9E-48B6-D6B7-9C017400B38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311631" y="4239327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BB0A3365-95B7-7B20-2A3C-E1ACAA242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94068" y="6311959"/>
                        <a:ext cx="807913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게이지를 소모하여 </a:t>
                        </a:r>
                      </a:p>
                      <a:p>
                        <a:r>
                          <a:rPr lang="ko-KR" altLang="en-US" dirty="0"/>
                          <a:t>피해량 증가</a:t>
                        </a:r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E34BADA1-746D-5443-042A-89EB7374EAA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17499" y="6064405"/>
                        <a:ext cx="561051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최후의 판단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48" name="그룹 47">
                        <a:extLst>
                          <a:ext uri="{FF2B5EF4-FFF2-40B4-BE49-F238E27FC236}">
                            <a16:creationId xmlns:a16="http://schemas.microsoft.com/office/drawing/2014/main" id="{A8319C3A-96A3-339D-BA1E-5BEB0942A1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64025" y="5596405"/>
                        <a:ext cx="468000" cy="468000"/>
                        <a:chOff x="698721" y="4239327"/>
                        <a:chExt cx="468000" cy="468000"/>
                      </a:xfrm>
                    </p:grpSpPr>
                    <p:sp>
                      <p:nvSpPr>
                        <p:cNvPr id="49" name="타원 48">
                          <a:extLst>
                            <a:ext uri="{FF2B5EF4-FFF2-40B4-BE49-F238E27FC236}">
                              <a16:creationId xmlns:a16="http://schemas.microsoft.com/office/drawing/2014/main" id="{3E8CCCA2-901F-DCB0-1CB0-FFFD102A54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8721" y="4239327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50" name="그림 49" descr="상징, 호박, 양초, 노랑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5B969B84-7D2A-7EB3-568B-FDADC9D1F95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8721" y="4239327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A9376528-D3D5-F7F5-23A2-F3D679587C4E}"/>
                    </a:ext>
                  </a:extLst>
                </p:cNvPr>
                <p:cNvGrpSpPr/>
                <p:nvPr/>
              </p:nvGrpSpPr>
              <p:grpSpPr>
                <a:xfrm>
                  <a:off x="10458420" y="2106868"/>
                  <a:ext cx="1369482" cy="141286"/>
                  <a:chOff x="8398810" y="2108948"/>
                  <a:chExt cx="1369482" cy="141286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FCEE7EC-9E40-3977-54B7-7567B037722B}"/>
                      </a:ext>
                    </a:extLst>
                  </p:cNvPr>
                  <p:cNvSpPr txBox="1"/>
                  <p:nvPr/>
                </p:nvSpPr>
                <p:spPr>
                  <a:xfrm>
                    <a:off x="9266552" y="2108948"/>
                    <a:ext cx="501740" cy="141286"/>
                  </a:xfrm>
                  <a:prstGeom prst="rect">
                    <a:avLst/>
                  </a:prstGeom>
                  <a:noFill/>
                </p:spPr>
                <p:txBody>
                  <a:bodyPr wrap="none" lIns="0" tIns="1800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/>
                      <a:t>이펙트 변경</a:t>
                    </a:r>
                    <a:endParaRPr lang="en-US" altLang="ko-KR" dirty="0"/>
                  </a:p>
                </p:txBody>
              </p:sp>
              <p:sp>
                <p:nvSpPr>
                  <p:cNvPr id="26" name="별: 꼭짓점 5개 25">
                    <a:extLst>
                      <a:ext uri="{FF2B5EF4-FFF2-40B4-BE49-F238E27FC236}">
                        <a16:creationId xmlns:a16="http://schemas.microsoft.com/office/drawing/2014/main" id="{9E323C22-DE65-BB11-F712-9E9FDF852D7B}"/>
                      </a:ext>
                    </a:extLst>
                  </p:cNvPr>
                  <p:cNvSpPr/>
                  <p:nvPr/>
                </p:nvSpPr>
                <p:spPr>
                  <a:xfrm>
                    <a:off x="9083256" y="2111962"/>
                    <a:ext cx="135256" cy="135256"/>
                  </a:xfrm>
                  <a:prstGeom prst="star5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7784F6D-7596-770E-F8D4-A7B1FB4799AA}"/>
                      </a:ext>
                    </a:extLst>
                  </p:cNvPr>
                  <p:cNvSpPr txBox="1"/>
                  <p:nvPr/>
                </p:nvSpPr>
                <p:spPr>
                  <a:xfrm>
                    <a:off x="8582106" y="2108948"/>
                    <a:ext cx="407163" cy="141286"/>
                  </a:xfrm>
                  <a:prstGeom prst="rect">
                    <a:avLst/>
                  </a:prstGeom>
                  <a:noFill/>
                </p:spPr>
                <p:txBody>
                  <a:bodyPr wrap="none" lIns="0" tIns="1800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/>
                      <a:t>모션 변경</a:t>
                    </a:r>
                    <a:endParaRPr lang="en-US" altLang="ko-KR" dirty="0"/>
                  </a:p>
                </p:txBody>
              </p:sp>
              <p:sp>
                <p:nvSpPr>
                  <p:cNvPr id="28" name="별: 꼭짓점 5개 27">
                    <a:extLst>
                      <a:ext uri="{FF2B5EF4-FFF2-40B4-BE49-F238E27FC236}">
                        <a16:creationId xmlns:a16="http://schemas.microsoft.com/office/drawing/2014/main" id="{39CADAFE-3F0D-D972-CDB0-19DCA2600580}"/>
                      </a:ext>
                    </a:extLst>
                  </p:cNvPr>
                  <p:cNvSpPr/>
                  <p:nvPr/>
                </p:nvSpPr>
                <p:spPr>
                  <a:xfrm>
                    <a:off x="8398810" y="2111962"/>
                    <a:ext cx="135256" cy="135256"/>
                  </a:xfrm>
                  <a:prstGeom prst="star5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2" name="별: 꼭짓점 5개 21">
                <a:extLst>
                  <a:ext uri="{FF2B5EF4-FFF2-40B4-BE49-F238E27FC236}">
                    <a16:creationId xmlns:a16="http://schemas.microsoft.com/office/drawing/2014/main" id="{9B5D3E18-8BD3-9076-306D-C828039DDAEF}"/>
                  </a:ext>
                </a:extLst>
              </p:cNvPr>
              <p:cNvSpPr/>
              <p:nvPr/>
            </p:nvSpPr>
            <p:spPr>
              <a:xfrm>
                <a:off x="9403510" y="4135545"/>
                <a:ext cx="135256" cy="135256"/>
              </a:xfrm>
              <a:prstGeom prst="star5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별: 꼭짓점 5개 18">
              <a:extLst>
                <a:ext uri="{FF2B5EF4-FFF2-40B4-BE49-F238E27FC236}">
                  <a16:creationId xmlns:a16="http://schemas.microsoft.com/office/drawing/2014/main" id="{3E472B62-8984-6C2A-3FFC-58CC745EA3C5}"/>
                </a:ext>
              </a:extLst>
            </p:cNvPr>
            <p:cNvSpPr/>
            <p:nvPr/>
          </p:nvSpPr>
          <p:spPr>
            <a:xfrm>
              <a:off x="11475298" y="4135545"/>
              <a:ext cx="135256" cy="135256"/>
            </a:xfrm>
            <a:prstGeom prst="star5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별: 꼭짓점 5개 19">
              <a:extLst>
                <a:ext uri="{FF2B5EF4-FFF2-40B4-BE49-F238E27FC236}">
                  <a16:creationId xmlns:a16="http://schemas.microsoft.com/office/drawing/2014/main" id="{E4ED38A9-D85B-1133-C529-F865B4F02A2B}"/>
                </a:ext>
              </a:extLst>
            </p:cNvPr>
            <p:cNvSpPr/>
            <p:nvPr/>
          </p:nvSpPr>
          <p:spPr>
            <a:xfrm>
              <a:off x="10440947" y="4135545"/>
              <a:ext cx="135256" cy="13525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27" name="그룹 2126">
            <a:extLst>
              <a:ext uri="{FF2B5EF4-FFF2-40B4-BE49-F238E27FC236}">
                <a16:creationId xmlns:a16="http://schemas.microsoft.com/office/drawing/2014/main" id="{9566A883-0A8D-051C-FE3B-0B88764B500D}"/>
              </a:ext>
            </a:extLst>
          </p:cNvPr>
          <p:cNvGrpSpPr/>
          <p:nvPr/>
        </p:nvGrpSpPr>
        <p:grpSpPr>
          <a:xfrm>
            <a:off x="4420989" y="744436"/>
            <a:ext cx="7075429" cy="5739520"/>
            <a:chOff x="4444138" y="540839"/>
            <a:chExt cx="7075429" cy="5739520"/>
          </a:xfrm>
        </p:grpSpPr>
        <p:grpSp>
          <p:nvGrpSpPr>
            <p:cNvPr id="2126" name="그룹 2125">
              <a:extLst>
                <a:ext uri="{FF2B5EF4-FFF2-40B4-BE49-F238E27FC236}">
                  <a16:creationId xmlns:a16="http://schemas.microsoft.com/office/drawing/2014/main" id="{5654C8D5-EEE6-E6DB-8BF5-0A54FFAA8989}"/>
                </a:ext>
              </a:extLst>
            </p:cNvPr>
            <p:cNvGrpSpPr/>
            <p:nvPr/>
          </p:nvGrpSpPr>
          <p:grpSpPr>
            <a:xfrm>
              <a:off x="4444138" y="540839"/>
              <a:ext cx="7075429" cy="1944775"/>
              <a:chOff x="4444138" y="540839"/>
              <a:chExt cx="7075429" cy="1944775"/>
            </a:xfrm>
          </p:grpSpPr>
          <p:sp>
            <p:nvSpPr>
              <p:cNvPr id="2244" name="TextBox 2243">
                <a:extLst>
                  <a:ext uri="{FF2B5EF4-FFF2-40B4-BE49-F238E27FC236}">
                    <a16:creationId xmlns:a16="http://schemas.microsoft.com/office/drawing/2014/main" id="{8B6D5142-EEDB-39EA-9E0D-190456E7343A}"/>
                  </a:ext>
                </a:extLst>
              </p:cNvPr>
              <p:cNvSpPr txBox="1"/>
              <p:nvPr/>
            </p:nvSpPr>
            <p:spPr>
              <a:xfrm>
                <a:off x="4444138" y="540839"/>
                <a:ext cx="2459581" cy="211203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파티 기여도 향상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303" name="그룹 2302">
                <a:extLst>
                  <a:ext uri="{FF2B5EF4-FFF2-40B4-BE49-F238E27FC236}">
                    <a16:creationId xmlns:a16="http://schemas.microsoft.com/office/drawing/2014/main" id="{E246B58C-F92B-8DB9-6361-EFD1B2168B54}"/>
                  </a:ext>
                </a:extLst>
              </p:cNvPr>
              <p:cNvGrpSpPr/>
              <p:nvPr/>
            </p:nvGrpSpPr>
            <p:grpSpPr>
              <a:xfrm>
                <a:off x="4444138" y="752042"/>
                <a:ext cx="7075429" cy="1733572"/>
                <a:chOff x="4001659" y="818659"/>
                <a:chExt cx="7075429" cy="1733572"/>
              </a:xfrm>
            </p:grpSpPr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6F11CC92-8388-F1CB-2F29-05C288A53AF5}"/>
                    </a:ext>
                  </a:extLst>
                </p:cNvPr>
                <p:cNvGrpSpPr/>
                <p:nvPr/>
              </p:nvGrpSpPr>
              <p:grpSpPr>
                <a:xfrm>
                  <a:off x="4001659" y="1396516"/>
                  <a:ext cx="7075429" cy="577858"/>
                  <a:chOff x="2808031" y="1453226"/>
                  <a:chExt cx="7995269" cy="652981"/>
                </a:xfrm>
              </p:grpSpPr>
              <p:sp>
                <p:nvSpPr>
                  <p:cNvPr id="2256" name="직사각형 2255">
                    <a:extLst>
                      <a:ext uri="{FF2B5EF4-FFF2-40B4-BE49-F238E27FC236}">
                        <a16:creationId xmlns:a16="http://schemas.microsoft.com/office/drawing/2014/main" id="{29C94A91-0FE3-749C-869E-E8EC2A9E4771}"/>
                      </a:ext>
                    </a:extLst>
                  </p:cNvPr>
                  <p:cNvSpPr/>
                  <p:nvPr/>
                </p:nvSpPr>
                <p:spPr>
                  <a:xfrm>
                    <a:off x="2808032" y="145322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6" name="TextBox 2175">
                    <a:extLst>
                      <a:ext uri="{FF2B5EF4-FFF2-40B4-BE49-F238E27FC236}">
                        <a16:creationId xmlns:a16="http://schemas.microsoft.com/office/drawing/2014/main" id="{E4AA69D7-B33D-E65F-9A38-25FE9363EDB7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701465"/>
                    <a:ext cx="41662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뇌진탕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960592FA-6ABB-2764-0D37-96E7F699D818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1453227"/>
                    <a:ext cx="612348" cy="652980"/>
                    <a:chOff x="2112576" y="1453227"/>
                    <a:chExt cx="612348" cy="652980"/>
                  </a:xfrm>
                </p:grpSpPr>
                <p:sp>
                  <p:nvSpPr>
                    <p:cNvPr id="2264" name="직사각형 2263">
                      <a:extLst>
                        <a:ext uri="{FF2B5EF4-FFF2-40B4-BE49-F238E27FC236}">
                          <a16:creationId xmlns:a16="http://schemas.microsoft.com/office/drawing/2014/main" id="{8610633E-DC0E-99A4-C421-83FA3E106E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145322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77" name="그룹 2176">
                      <a:extLst>
                        <a:ext uri="{FF2B5EF4-FFF2-40B4-BE49-F238E27FC236}">
                          <a16:creationId xmlns:a16="http://schemas.microsoft.com/office/drawing/2014/main" id="{A5DDB091-456B-E144-3627-75449EE6F3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1545718"/>
                      <a:ext cx="468000" cy="468000"/>
                      <a:chOff x="1683008" y="963353"/>
                      <a:chExt cx="468000" cy="468000"/>
                    </a:xfrm>
                  </p:grpSpPr>
                  <p:sp>
                    <p:nvSpPr>
                      <p:cNvPr id="2188" name="타원 2187">
                        <a:extLst>
                          <a:ext uri="{FF2B5EF4-FFF2-40B4-BE49-F238E27FC236}">
                            <a16:creationId xmlns:a16="http://schemas.microsoft.com/office/drawing/2014/main" id="{46C24175-6496-8823-D473-17E70CECA9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3008" y="963353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9" name="그림 2188" descr="시계, 원, 손목시계, 시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7B6BCFA3-A361-BB45-8198-D41335975FF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83008" y="963353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5775CD2-2344-A978-6476-74CEE2FE9947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1701465"/>
                    <a:ext cx="232221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스킬의 무력화 단계가 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중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으로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D76E2DB5-4F52-2D20-B3BC-A82EEF425E62}"/>
                    </a:ext>
                  </a:extLst>
                </p:cNvPr>
                <p:cNvGrpSpPr/>
                <p:nvPr/>
              </p:nvGrpSpPr>
              <p:grpSpPr>
                <a:xfrm>
                  <a:off x="4001659" y="1974373"/>
                  <a:ext cx="7075429" cy="577858"/>
                  <a:chOff x="2808031" y="2106206"/>
                  <a:chExt cx="7995269" cy="652981"/>
                </a:xfrm>
              </p:grpSpPr>
              <p:sp>
                <p:nvSpPr>
                  <p:cNvPr id="2257" name="직사각형 2256">
                    <a:extLst>
                      <a:ext uri="{FF2B5EF4-FFF2-40B4-BE49-F238E27FC236}">
                        <a16:creationId xmlns:a16="http://schemas.microsoft.com/office/drawing/2014/main" id="{4E80274B-B9E7-4296-88CE-EED89FAB445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10620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9" name="TextBox 2178">
                    <a:extLst>
                      <a:ext uri="{FF2B5EF4-FFF2-40B4-BE49-F238E27FC236}">
                        <a16:creationId xmlns:a16="http://schemas.microsoft.com/office/drawing/2014/main" id="{04D18BF5-DE42-80D3-78CB-F4CA5AFC5529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2354446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약점 공략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4BBCBBE2-1C07-B11C-681D-7152E952823E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106207"/>
                    <a:ext cx="612348" cy="652980"/>
                    <a:chOff x="2112576" y="2106207"/>
                    <a:chExt cx="612348" cy="652980"/>
                  </a:xfrm>
                </p:grpSpPr>
                <p:sp>
                  <p:nvSpPr>
                    <p:cNvPr id="2265" name="직사각형 2264">
                      <a:extLst>
                        <a:ext uri="{FF2B5EF4-FFF2-40B4-BE49-F238E27FC236}">
                          <a16:creationId xmlns:a16="http://schemas.microsoft.com/office/drawing/2014/main" id="{24BE9D5E-FC44-39A3-B9BD-D5D896E06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10620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0" name="그룹 2179">
                      <a:extLst>
                        <a:ext uri="{FF2B5EF4-FFF2-40B4-BE49-F238E27FC236}">
                          <a16:creationId xmlns:a16="http://schemas.microsoft.com/office/drawing/2014/main" id="{AC56A66A-D2E6-1A6C-E254-A425C89715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2198699"/>
                      <a:ext cx="468000" cy="468000"/>
                      <a:chOff x="2832549" y="1059067"/>
                      <a:chExt cx="468000" cy="468000"/>
                    </a:xfrm>
                  </p:grpSpPr>
                  <p:sp>
                    <p:nvSpPr>
                      <p:cNvPr id="2186" name="타원 2185">
                        <a:extLst>
                          <a:ext uri="{FF2B5EF4-FFF2-40B4-BE49-F238E27FC236}">
                            <a16:creationId xmlns:a16="http://schemas.microsoft.com/office/drawing/2014/main" id="{A10BF9C6-2E21-6CCD-8B17-97B260832B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2549" y="105906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7" name="그림 2186" descr="스크린샷, 일렉트릭 블루, 블랙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FE7020-E8F2-B758-A769-F1D5FC115E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32549" y="105906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2530DAB-7685-E660-6A62-26F940F99130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2354446"/>
                    <a:ext cx="5104528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공격에 적중된 적은 </a:t>
                    </a:r>
                    <a:r>
                      <a:rPr lang="en-US" altLang="ko-KR" sz="900" dirty="0">
                        <a:solidFill>
                          <a:srgbClr val="B7A9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16.0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동안 자신 및 파티원의 치명타 공격에 받는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8.0%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4145D9F7-1431-481B-E9E1-617F4D66B7C7}"/>
                    </a:ext>
                  </a:extLst>
                </p:cNvPr>
                <p:cNvGrpSpPr/>
                <p:nvPr/>
              </p:nvGrpSpPr>
              <p:grpSpPr>
                <a:xfrm>
                  <a:off x="4001659" y="818659"/>
                  <a:ext cx="7075429" cy="577857"/>
                  <a:chOff x="2808031" y="800246"/>
                  <a:chExt cx="7995269" cy="652980"/>
                </a:xfrm>
              </p:grpSpPr>
              <p:sp>
                <p:nvSpPr>
                  <p:cNvPr id="2258" name="직사각형 2257">
                    <a:extLst>
                      <a:ext uri="{FF2B5EF4-FFF2-40B4-BE49-F238E27FC236}">
                        <a16:creationId xmlns:a16="http://schemas.microsoft.com/office/drawing/2014/main" id="{2DAC881B-05E1-ECB3-BC50-6AC7F7295556}"/>
                      </a:ext>
                    </a:extLst>
                  </p:cNvPr>
                  <p:cNvSpPr/>
                  <p:nvPr/>
                </p:nvSpPr>
                <p:spPr>
                  <a:xfrm>
                    <a:off x="2808032" y="80024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3177DC6-720C-EEF7-B161-4A32C2B0B867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800246"/>
                    <a:ext cx="612348" cy="652980"/>
                    <a:chOff x="2112576" y="800246"/>
                    <a:chExt cx="612348" cy="652980"/>
                  </a:xfrm>
                </p:grpSpPr>
                <p:sp>
                  <p:nvSpPr>
                    <p:cNvPr id="2266" name="직사각형 2265">
                      <a:extLst>
                        <a:ext uri="{FF2B5EF4-FFF2-40B4-BE49-F238E27FC236}">
                          <a16:creationId xmlns:a16="http://schemas.microsoft.com/office/drawing/2014/main" id="{CACCF528-A720-8CEE-DAA6-F995E7B82C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800246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2" name="그룹 2181">
                      <a:extLst>
                        <a:ext uri="{FF2B5EF4-FFF2-40B4-BE49-F238E27FC236}">
                          <a16:creationId xmlns:a16="http://schemas.microsoft.com/office/drawing/2014/main" id="{74085109-2A19-24A4-4B8D-3997578CF3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892737"/>
                      <a:ext cx="468000" cy="468000"/>
                      <a:chOff x="416330" y="1207608"/>
                      <a:chExt cx="468000" cy="468000"/>
                    </a:xfrm>
                  </p:grpSpPr>
                  <p:sp>
                    <p:nvSpPr>
                      <p:cNvPr id="2184" name="타원 2183">
                        <a:extLst>
                          <a:ext uri="{FF2B5EF4-FFF2-40B4-BE49-F238E27FC236}">
                            <a16:creationId xmlns:a16="http://schemas.microsoft.com/office/drawing/2014/main" id="{231528B2-D580-20C4-8275-D51B1D9F0F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1207608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5" name="그림 2184" descr="다채로움, 일렉트릭 블루, 블루, 라인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4EB174-9F9E-BEF4-E808-EF62C01CD39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1207608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2C051F9-896D-19A1-0CDD-C11F735EEA52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1048484"/>
                    <a:ext cx="1912839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레벨이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만큼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181" name="TextBox 2180">
                    <a:extLst>
                      <a:ext uri="{FF2B5EF4-FFF2-40B4-BE49-F238E27FC236}">
                        <a16:creationId xmlns:a16="http://schemas.microsoft.com/office/drawing/2014/main" id="{1E746FF3-15A7-FDFB-76F1-A3B4C4F6BB0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048484"/>
                    <a:ext cx="81150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0070C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강화 </a:t>
                    </a:r>
                    <a:endParaRPr lang="en-US" altLang="ko-KR" sz="900" b="1" dirty="0">
                      <a:solidFill>
                        <a:srgbClr val="0070C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124" name="그룹 2123">
              <a:extLst>
                <a:ext uri="{FF2B5EF4-FFF2-40B4-BE49-F238E27FC236}">
                  <a16:creationId xmlns:a16="http://schemas.microsoft.com/office/drawing/2014/main" id="{373FB2B4-0199-A466-7385-8505B22F1A8D}"/>
                </a:ext>
              </a:extLst>
            </p:cNvPr>
            <p:cNvGrpSpPr/>
            <p:nvPr/>
          </p:nvGrpSpPr>
          <p:grpSpPr>
            <a:xfrm>
              <a:off x="4444138" y="4913445"/>
              <a:ext cx="7075429" cy="1366914"/>
              <a:chOff x="4444139" y="4913445"/>
              <a:chExt cx="7075429" cy="1366914"/>
            </a:xfrm>
          </p:grpSpPr>
          <p:sp>
            <p:nvSpPr>
              <p:cNvPr id="2123" name="TextBox 2122">
                <a:extLst>
                  <a:ext uri="{FF2B5EF4-FFF2-40B4-BE49-F238E27FC236}">
                    <a16:creationId xmlns:a16="http://schemas.microsoft.com/office/drawing/2014/main" id="{3B7A6FFC-D16D-EFC0-1FDC-D150B9A18A75}"/>
                  </a:ext>
                </a:extLst>
              </p:cNvPr>
              <p:cNvSpPr txBox="1"/>
              <p:nvPr/>
            </p:nvSpPr>
            <p:spPr>
              <a:xfrm>
                <a:off x="4444139" y="4913445"/>
                <a:ext cx="2459581" cy="211203"/>
              </a:xfrm>
              <a:prstGeom prst="rect">
                <a:avLst/>
              </a:prstGeom>
              <a:solidFill>
                <a:srgbClr val="F2B800"/>
              </a:solidFill>
              <a:ln>
                <a:solidFill>
                  <a:srgbClr val="F2B80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스킬의 방향성 결정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2" name="그룹 2111">
                <a:extLst>
                  <a:ext uri="{FF2B5EF4-FFF2-40B4-BE49-F238E27FC236}">
                    <a16:creationId xmlns:a16="http://schemas.microsoft.com/office/drawing/2014/main" id="{EA00DB6C-7751-E9E2-F22B-FF0F39382589}"/>
                  </a:ext>
                </a:extLst>
              </p:cNvPr>
              <p:cNvGrpSpPr/>
              <p:nvPr/>
            </p:nvGrpSpPr>
            <p:grpSpPr>
              <a:xfrm>
                <a:off x="4444139" y="5124648"/>
                <a:ext cx="7075429" cy="1155711"/>
                <a:chOff x="4001659" y="4687749"/>
                <a:chExt cx="7075429" cy="1155711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6A6F51F1-E0AF-6B29-594B-40E122B0A210}"/>
                    </a:ext>
                  </a:extLst>
                </p:cNvPr>
                <p:cNvGrpSpPr/>
                <p:nvPr/>
              </p:nvGrpSpPr>
              <p:grpSpPr>
                <a:xfrm>
                  <a:off x="4001659" y="4687749"/>
                  <a:ext cx="7075429" cy="577860"/>
                  <a:chOff x="2808031" y="5172327"/>
                  <a:chExt cx="7995269" cy="652983"/>
                </a:xfrm>
              </p:grpSpPr>
              <p:sp>
                <p:nvSpPr>
                  <p:cNvPr id="2262" name="직사각형 2261">
                    <a:extLst>
                      <a:ext uri="{FF2B5EF4-FFF2-40B4-BE49-F238E27FC236}">
                        <a16:creationId xmlns:a16="http://schemas.microsoft.com/office/drawing/2014/main" id="{C5C8E2FA-6E93-27AA-8445-16211646C2DB}"/>
                      </a:ext>
                    </a:extLst>
                  </p:cNvPr>
                  <p:cNvSpPr/>
                  <p:nvPr/>
                </p:nvSpPr>
                <p:spPr>
                  <a:xfrm>
                    <a:off x="2808032" y="5172327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2" name="TextBox 2141">
                    <a:extLst>
                      <a:ext uri="{FF2B5EF4-FFF2-40B4-BE49-F238E27FC236}">
                        <a16:creationId xmlns:a16="http://schemas.microsoft.com/office/drawing/2014/main" id="{AAF6C719-C954-D4F7-A664-2D23B94647EF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5420571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 빠른 준비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29009E81-E83D-D52D-898E-3D06F39AF163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172330"/>
                    <a:ext cx="612348" cy="652980"/>
                    <a:chOff x="2112576" y="5172330"/>
                    <a:chExt cx="612348" cy="652980"/>
                  </a:xfrm>
                </p:grpSpPr>
                <p:sp>
                  <p:nvSpPr>
                    <p:cNvPr id="2270" name="직사각형 2269">
                      <a:extLst>
                        <a:ext uri="{FF2B5EF4-FFF2-40B4-BE49-F238E27FC236}">
                          <a16:creationId xmlns:a16="http://schemas.microsoft.com/office/drawing/2014/main" id="{A8DC0D37-B9FE-F0C4-3EB5-45EDDD9274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17233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3" name="그룹 2142">
                      <a:extLst>
                        <a:ext uri="{FF2B5EF4-FFF2-40B4-BE49-F238E27FC236}">
                          <a16:creationId xmlns:a16="http://schemas.microsoft.com/office/drawing/2014/main" id="{4CC7414A-E31A-85ED-8A22-857714D5EC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264824"/>
                      <a:ext cx="468000" cy="468000"/>
                      <a:chOff x="2311631" y="4239327"/>
                      <a:chExt cx="468000" cy="468000"/>
                    </a:xfrm>
                  </p:grpSpPr>
                  <p:sp>
                    <p:nvSpPr>
                      <p:cNvPr id="2149" name="타원 2148">
                        <a:extLst>
                          <a:ext uri="{FF2B5EF4-FFF2-40B4-BE49-F238E27FC236}">
                            <a16:creationId xmlns:a16="http://schemas.microsoft.com/office/drawing/2014/main" id="{03E54A98-E7DC-5819-BDCD-9A32BA9072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50" name="그림 2149" descr="모래 시계, 정물 사진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3394C48C-6618-3A2B-52E0-091627347DF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1163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18FCD263-DBA2-CFAB-634C-034134D15FBF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5420571"/>
                    <a:ext cx="206499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재사용 대기시간이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11.0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감소합니다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2240" name="그룹 2239">
                  <a:extLst>
                    <a:ext uri="{FF2B5EF4-FFF2-40B4-BE49-F238E27FC236}">
                      <a16:creationId xmlns:a16="http://schemas.microsoft.com/office/drawing/2014/main" id="{8E8A9EA4-AE50-2D35-83B9-8DCA8C83D5AF}"/>
                    </a:ext>
                  </a:extLst>
                </p:cNvPr>
                <p:cNvGrpSpPr/>
                <p:nvPr/>
              </p:nvGrpSpPr>
              <p:grpSpPr>
                <a:xfrm>
                  <a:off x="4001659" y="5265599"/>
                  <a:ext cx="7075429" cy="577861"/>
                  <a:chOff x="2808031" y="5825305"/>
                  <a:chExt cx="7995269" cy="652985"/>
                </a:xfrm>
              </p:grpSpPr>
              <p:sp>
                <p:nvSpPr>
                  <p:cNvPr id="2263" name="직사각형 2262">
                    <a:extLst>
                      <a:ext uri="{FF2B5EF4-FFF2-40B4-BE49-F238E27FC236}">
                        <a16:creationId xmlns:a16="http://schemas.microsoft.com/office/drawing/2014/main" id="{2C3BFA3D-558C-59B8-A97C-EC39F202A7B4}"/>
                      </a:ext>
                    </a:extLst>
                  </p:cNvPr>
                  <p:cNvSpPr/>
                  <p:nvPr/>
                </p:nvSpPr>
                <p:spPr>
                  <a:xfrm>
                    <a:off x="2808032" y="5825305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5" name="TextBox 2144">
                    <a:extLst>
                      <a:ext uri="{FF2B5EF4-FFF2-40B4-BE49-F238E27FC236}">
                        <a16:creationId xmlns:a16="http://schemas.microsoft.com/office/drawing/2014/main" id="{E01EDCE8-72C8-F232-3A01-366B48199E3D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6073552"/>
                    <a:ext cx="691955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F2B80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최후의 판단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1569ED9A-E471-0AE5-474E-9BC39B8212BD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825310"/>
                    <a:ext cx="612348" cy="652980"/>
                    <a:chOff x="2112576" y="5825310"/>
                    <a:chExt cx="612348" cy="652980"/>
                  </a:xfrm>
                </p:grpSpPr>
                <p:sp>
                  <p:nvSpPr>
                    <p:cNvPr id="2271" name="직사각형 2270">
                      <a:extLst>
                        <a:ext uri="{FF2B5EF4-FFF2-40B4-BE49-F238E27FC236}">
                          <a16:creationId xmlns:a16="http://schemas.microsoft.com/office/drawing/2014/main" id="{7127BF22-0301-F3FF-CBD0-88F1E135A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82531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6" name="그룹 2145">
                      <a:extLst>
                        <a:ext uri="{FF2B5EF4-FFF2-40B4-BE49-F238E27FC236}">
                          <a16:creationId xmlns:a16="http://schemas.microsoft.com/office/drawing/2014/main" id="{0102CD43-F843-029E-98DD-C0BABEA533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917805"/>
                      <a:ext cx="468000" cy="468000"/>
                      <a:chOff x="698721" y="4239327"/>
                      <a:chExt cx="468000" cy="468000"/>
                    </a:xfrm>
                  </p:grpSpPr>
                  <p:sp>
                    <p:nvSpPr>
                      <p:cNvPr id="2147" name="타원 2146">
                        <a:extLst>
                          <a:ext uri="{FF2B5EF4-FFF2-40B4-BE49-F238E27FC236}">
                            <a16:creationId xmlns:a16="http://schemas.microsoft.com/office/drawing/2014/main" id="{7D8CFD3A-976F-39DF-8E41-A266F05321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872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48" name="그림 2147" descr="상징, 호박, 양초, 노랑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8A200F8-BAAE-FDE6-96D2-7554E8FF5B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9872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0BBD5B6-3024-F736-AE79-C7C3C43BD4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5980809"/>
                    <a:ext cx="3840170" cy="34199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듀얼 게이지를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소모하지만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,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적에게 주는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190.4%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보유한 듀얼 게이지가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미만이면 적용 되지 않습니다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</p:grpSp>
        </p:grpSp>
        <p:grpSp>
          <p:nvGrpSpPr>
            <p:cNvPr id="2125" name="그룹 2124">
              <a:extLst>
                <a:ext uri="{FF2B5EF4-FFF2-40B4-BE49-F238E27FC236}">
                  <a16:creationId xmlns:a16="http://schemas.microsoft.com/office/drawing/2014/main" id="{93FD1132-1FA4-25A7-FD12-9FAF002491D6}"/>
                </a:ext>
              </a:extLst>
            </p:cNvPr>
            <p:cNvGrpSpPr/>
            <p:nvPr/>
          </p:nvGrpSpPr>
          <p:grpSpPr>
            <a:xfrm>
              <a:off x="4444138" y="2727140"/>
              <a:ext cx="7075429" cy="1944779"/>
              <a:chOff x="4444138" y="2687379"/>
              <a:chExt cx="7075429" cy="1944779"/>
            </a:xfrm>
          </p:grpSpPr>
          <p:sp>
            <p:nvSpPr>
              <p:cNvPr id="2122" name="TextBox 2121">
                <a:extLst>
                  <a:ext uri="{FF2B5EF4-FFF2-40B4-BE49-F238E27FC236}">
                    <a16:creationId xmlns:a16="http://schemas.microsoft.com/office/drawing/2014/main" id="{EEBFB2F1-CEC9-474E-CAF7-CC3BE500F541}"/>
                  </a:ext>
                </a:extLst>
              </p:cNvPr>
              <p:cNvSpPr txBox="1"/>
              <p:nvPr/>
            </p:nvSpPr>
            <p:spPr>
              <a:xfrm>
                <a:off x="4444138" y="2687379"/>
                <a:ext cx="2459581" cy="21120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전투 스타일 변화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6" name="그룹 2115">
                <a:extLst>
                  <a:ext uri="{FF2B5EF4-FFF2-40B4-BE49-F238E27FC236}">
                    <a16:creationId xmlns:a16="http://schemas.microsoft.com/office/drawing/2014/main" id="{5ABB6640-EBAC-9F04-702D-B351C19C7A4D}"/>
                  </a:ext>
                </a:extLst>
              </p:cNvPr>
              <p:cNvGrpSpPr/>
              <p:nvPr/>
            </p:nvGrpSpPr>
            <p:grpSpPr>
              <a:xfrm>
                <a:off x="4444138" y="2898582"/>
                <a:ext cx="7075429" cy="1733576"/>
                <a:chOff x="4001659" y="2753204"/>
                <a:chExt cx="7075429" cy="1733576"/>
              </a:xfrm>
            </p:grpSpPr>
            <p:grpSp>
              <p:nvGrpSpPr>
                <p:cNvPr id="2115" name="그룹 2114">
                  <a:extLst>
                    <a:ext uri="{FF2B5EF4-FFF2-40B4-BE49-F238E27FC236}">
                      <a16:creationId xmlns:a16="http://schemas.microsoft.com/office/drawing/2014/main" id="{157E13CE-6EEB-47AD-5F22-F3EABE3D52EF}"/>
                    </a:ext>
                  </a:extLst>
                </p:cNvPr>
                <p:cNvGrpSpPr/>
                <p:nvPr/>
              </p:nvGrpSpPr>
              <p:grpSpPr>
                <a:xfrm>
                  <a:off x="4001659" y="3331062"/>
                  <a:ext cx="7075429" cy="1155718"/>
                  <a:chOff x="4001659" y="3331062"/>
                  <a:chExt cx="7075429" cy="1155718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B4FA3418-C0E7-826C-035A-C716CE995216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331062"/>
                    <a:ext cx="7075429" cy="577859"/>
                    <a:chOff x="2808031" y="3639267"/>
                    <a:chExt cx="7995268" cy="652982"/>
                  </a:xfrm>
                </p:grpSpPr>
                <p:sp>
                  <p:nvSpPr>
                    <p:cNvPr id="2259" name="직사각형 2258">
                      <a:extLst>
                        <a:ext uri="{FF2B5EF4-FFF2-40B4-BE49-F238E27FC236}">
                          <a16:creationId xmlns:a16="http://schemas.microsoft.com/office/drawing/2014/main" id="{B2B4A7D8-21B4-483F-D949-32443B2638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3639267"/>
                      <a:ext cx="7995267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57" name="TextBox 2156">
                      <a:extLst>
                        <a:ext uri="{FF2B5EF4-FFF2-40B4-BE49-F238E27FC236}">
                          <a16:creationId xmlns:a16="http://schemas.microsoft.com/office/drawing/2014/main" id="{D31CFE99-C603-7821-9CDE-3AE3B4782C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3887509"/>
                      <a:ext cx="572403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대지 파괴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917E29A6-13A4-C8B0-90C9-CE2FFF55C2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3639269"/>
                      <a:ext cx="612347" cy="652980"/>
                      <a:chOff x="2112576" y="3639269"/>
                      <a:chExt cx="612347" cy="652980"/>
                    </a:xfrm>
                  </p:grpSpPr>
                  <p:sp>
                    <p:nvSpPr>
                      <p:cNvPr id="2267" name="직사각형 2266">
                        <a:extLst>
                          <a:ext uri="{FF2B5EF4-FFF2-40B4-BE49-F238E27FC236}">
                            <a16:creationId xmlns:a16="http://schemas.microsoft.com/office/drawing/2014/main" id="{4F756F1F-D36C-F450-5198-F34BE161DE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3639269"/>
                        <a:ext cx="612347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58" name="그룹 2157">
                        <a:extLst>
                          <a:ext uri="{FF2B5EF4-FFF2-40B4-BE49-F238E27FC236}">
                            <a16:creationId xmlns:a16="http://schemas.microsoft.com/office/drawing/2014/main" id="{1C148689-8A14-0266-D0CE-866EA09274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3731762"/>
                        <a:ext cx="468000" cy="468000"/>
                        <a:chOff x="1683008" y="2636726"/>
                        <a:chExt cx="468000" cy="468000"/>
                      </a:xfrm>
                    </p:grpSpPr>
                    <p:sp>
                      <p:nvSpPr>
                        <p:cNvPr id="2169" name="타원 2168">
                          <a:extLst>
                            <a:ext uri="{FF2B5EF4-FFF2-40B4-BE49-F238E27FC236}">
                              <a16:creationId xmlns:a16="http://schemas.microsoft.com/office/drawing/2014/main" id="{794B0B90-2545-A0CF-E762-1D71A6A385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70" name="그림 2169" descr="댄스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2C2CD582-9C90-E35E-83FE-B99CCD1385A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D4B4E1C8-5C76-319A-3282-9A84A29C5A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3887509"/>
                      <a:ext cx="3514118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속성으로 변경되고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적중 시 </a:t>
                      </a:r>
                      <a:r>
                        <a:rPr lang="en-US" altLang="ko-KR" sz="900" dirty="0">
                          <a:solidFill>
                            <a:srgbClr val="B7A9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5.0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초 동안 지진에 걸립니다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89482E52-4695-6225-5A10-871E7A32B2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042036"/>
                      <a:ext cx="512884" cy="14541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28800" tIns="3600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 변경</a:t>
                      </a:r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07F47A8-F237-9553-3689-4E3E28DEFA21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908920"/>
                    <a:ext cx="7075429" cy="577860"/>
                    <a:chOff x="2808030" y="4292246"/>
                    <a:chExt cx="7995269" cy="652983"/>
                  </a:xfrm>
                </p:grpSpPr>
                <p:sp>
                  <p:nvSpPr>
                    <p:cNvPr id="2260" name="직사각형 2259">
                      <a:extLst>
                        <a:ext uri="{FF2B5EF4-FFF2-40B4-BE49-F238E27FC236}">
                          <a16:creationId xmlns:a16="http://schemas.microsoft.com/office/drawing/2014/main" id="{905E3362-D244-12BF-4B98-4AC50F3E67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1" y="4292246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60" name="TextBox 2159">
                      <a:extLst>
                        <a:ext uri="{FF2B5EF4-FFF2-40B4-BE49-F238E27FC236}">
                          <a16:creationId xmlns:a16="http://schemas.microsoft.com/office/drawing/2014/main" id="{C91AC7D5-6B6D-80EC-34A3-54AF65CABC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540490"/>
                      <a:ext cx="691955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내려치는 창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5" name="그룹 14">
                      <a:extLst>
                        <a:ext uri="{FF2B5EF4-FFF2-40B4-BE49-F238E27FC236}">
                          <a16:creationId xmlns:a16="http://schemas.microsoft.com/office/drawing/2014/main" id="{817F557A-0100-D763-107A-5D267E242A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0" y="4292249"/>
                      <a:ext cx="612348" cy="652980"/>
                      <a:chOff x="2112575" y="4292249"/>
                      <a:chExt cx="612348" cy="652980"/>
                    </a:xfrm>
                  </p:grpSpPr>
                  <p:sp>
                    <p:nvSpPr>
                      <p:cNvPr id="2268" name="직사각형 2267">
                        <a:extLst>
                          <a:ext uri="{FF2B5EF4-FFF2-40B4-BE49-F238E27FC236}">
                            <a16:creationId xmlns:a16="http://schemas.microsoft.com/office/drawing/2014/main" id="{80A1A065-6CF8-7D50-5FAE-634A44886D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5" y="4292249"/>
                        <a:ext cx="612348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61" name="그룹 2160">
                        <a:extLst>
                          <a:ext uri="{FF2B5EF4-FFF2-40B4-BE49-F238E27FC236}">
                            <a16:creationId xmlns:a16="http://schemas.microsoft.com/office/drawing/2014/main" id="{2C16E065-E8F9-A32C-9BC4-80BF76946C5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7" y="4384743"/>
                        <a:ext cx="468002" cy="468000"/>
                        <a:chOff x="2832549" y="2470252"/>
                        <a:chExt cx="468002" cy="468000"/>
                      </a:xfrm>
                    </p:grpSpPr>
                    <p:sp>
                      <p:nvSpPr>
                        <p:cNvPr id="2167" name="타원 2166">
                          <a:extLst>
                            <a:ext uri="{FF2B5EF4-FFF2-40B4-BE49-F238E27FC236}">
                              <a16:creationId xmlns:a16="http://schemas.microsoft.com/office/drawing/2014/main" id="{A6E133F7-D028-1696-D825-F1FEB79239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2470252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68" name="그림 2167" descr="그래픽, 만화 영화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BC7350C0-CDCD-57EB-D1B1-09A1D072A03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51" y="2470252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44C187C0-AA1F-A952-954B-21D8508782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4540490"/>
                      <a:ext cx="4216942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범위가 </a:t>
                      </a:r>
                      <a:r>
                        <a:rPr lang="en-US" altLang="ko-KR" sz="900" dirty="0">
                          <a:solidFill>
                            <a:srgbClr val="FF8585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20.0%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감소하지만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마우스 위치에 창이 떨어지는 공격을 가합니다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F864A348-0553-3304-5B03-1E6A009F85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695017"/>
                      <a:ext cx="433182" cy="14541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28800" tIns="3600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 변경</a:t>
                      </a:r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DEA25701-9379-E04B-6EFC-B199D3597137}"/>
                    </a:ext>
                  </a:extLst>
                </p:cNvPr>
                <p:cNvGrpSpPr/>
                <p:nvPr/>
              </p:nvGrpSpPr>
              <p:grpSpPr>
                <a:xfrm>
                  <a:off x="4001659" y="2753204"/>
                  <a:ext cx="7075429" cy="577859"/>
                  <a:chOff x="2808031" y="2986286"/>
                  <a:chExt cx="7995270" cy="652982"/>
                </a:xfrm>
              </p:grpSpPr>
              <p:sp>
                <p:nvSpPr>
                  <p:cNvPr id="2261" name="직사각형 2260">
                    <a:extLst>
                      <a:ext uri="{FF2B5EF4-FFF2-40B4-BE49-F238E27FC236}">
                        <a16:creationId xmlns:a16="http://schemas.microsoft.com/office/drawing/2014/main" id="{9877D192-2C37-DAB1-AE8A-0036DD503B7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986286"/>
                    <a:ext cx="7995269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63" name="TextBox 2162">
                    <a:extLst>
                      <a:ext uri="{FF2B5EF4-FFF2-40B4-BE49-F238E27FC236}">
                        <a16:creationId xmlns:a16="http://schemas.microsoft.com/office/drawing/2014/main" id="{29DE2281-6CB1-3B92-DD1A-7B5A7318EE9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3234528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00B050"/>
                        </a:solidFill>
                      </a:rPr>
                      <a:t> 집중 공략 </a:t>
                    </a:r>
                    <a:endParaRPr lang="en-US" altLang="ko-KR" dirty="0">
                      <a:solidFill>
                        <a:srgbClr val="00B050"/>
                      </a:solidFill>
                    </a:endParaRPr>
                  </a:p>
                </p:txBody>
              </p:sp>
              <p:grpSp>
                <p:nvGrpSpPr>
                  <p:cNvPr id="13" name="그룹 12">
                    <a:extLst>
                      <a:ext uri="{FF2B5EF4-FFF2-40B4-BE49-F238E27FC236}">
                        <a16:creationId xmlns:a16="http://schemas.microsoft.com/office/drawing/2014/main" id="{3AC527C5-9096-9124-E4BC-A0FCB4096A40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986288"/>
                    <a:ext cx="612348" cy="652980"/>
                    <a:chOff x="2112576" y="2986288"/>
                    <a:chExt cx="612348" cy="652980"/>
                  </a:xfrm>
                </p:grpSpPr>
                <p:sp>
                  <p:nvSpPr>
                    <p:cNvPr id="2269" name="직사각형 2268">
                      <a:extLst>
                        <a:ext uri="{FF2B5EF4-FFF2-40B4-BE49-F238E27FC236}">
                          <a16:creationId xmlns:a16="http://schemas.microsoft.com/office/drawing/2014/main" id="{195DBFD6-12D2-D085-1B6B-DB7F5892F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986288"/>
                      <a:ext cx="612348" cy="652980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64" name="그룹 2163">
                      <a:extLst>
                        <a:ext uri="{FF2B5EF4-FFF2-40B4-BE49-F238E27FC236}">
                          <a16:creationId xmlns:a16="http://schemas.microsoft.com/office/drawing/2014/main" id="{C27716AE-3CAA-8BA9-B37C-A1B426BE69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3078781"/>
                      <a:ext cx="468000" cy="468000"/>
                      <a:chOff x="416330" y="2636726"/>
                      <a:chExt cx="468000" cy="468000"/>
                    </a:xfrm>
                  </p:grpSpPr>
                  <p:sp>
                    <p:nvSpPr>
                      <p:cNvPr id="2165" name="타원 2164">
                        <a:extLst>
                          <a:ext uri="{FF2B5EF4-FFF2-40B4-BE49-F238E27FC236}">
                            <a16:creationId xmlns:a16="http://schemas.microsoft.com/office/drawing/2014/main" id="{ACB9327A-9580-9225-D5A0-FB0553626E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2636726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66" name="그림 2165" descr="그린, 상징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8C37F7E9-B1A9-58B2-06DD-C289599BEEC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2636726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429F518B-ACA4-6949-E1D3-805A2560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3234528"/>
                    <a:ext cx="327863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</a:t>
                    </a:r>
                    <a:r>
                      <a:rPr lang="ko-KR" altLang="en-US" sz="9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범위가 </a:t>
                    </a:r>
                    <a:r>
                      <a:rPr lang="en-US" altLang="ko-KR" sz="900" dirty="0">
                        <a:solidFill>
                          <a:srgbClr val="FF8585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20.0%</a:t>
                    </a:r>
                    <a:r>
                      <a:rPr lang="en-US" altLang="ko-KR" sz="9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감소하고 즉시 창을 바닥에 내려찍습니다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FB257996-1BA7-7CBD-779E-42F7BE51C023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3389055"/>
                    <a:ext cx="732062" cy="14541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wrap="none" lIns="28800" tIns="36000" rIns="0" bIns="0" rtlCol="0" anchor="ctr" anchorCtr="0">
                    <a:spAutoFit/>
                  </a:bodyPr>
                  <a:lstStyle/>
                  <a:p>
                    <a:r>
                      <a:rPr lang="en-US" altLang="ko-KR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r>
                      <a:rPr lang="en-US" altLang="ko-KR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&amp;</a:t>
                    </a:r>
                    <a:r>
                      <a:rPr lang="ko-KR" altLang="en-US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 생략</a:t>
                    </a:r>
                    <a:r>
                      <a:rPr lang="en-US" altLang="ko-KR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</p:grpSp>
        </p:grpSp>
      </p:grpSp>
      <p:grpSp>
        <p:nvGrpSpPr>
          <p:cNvPr id="2301" name="그룹 2300">
            <a:extLst>
              <a:ext uri="{FF2B5EF4-FFF2-40B4-BE49-F238E27FC236}">
                <a16:creationId xmlns:a16="http://schemas.microsoft.com/office/drawing/2014/main" id="{415EB1C0-FBB2-139E-82A9-B8727266B37C}"/>
              </a:ext>
            </a:extLst>
          </p:cNvPr>
          <p:cNvGrpSpPr/>
          <p:nvPr/>
        </p:nvGrpSpPr>
        <p:grpSpPr>
          <a:xfrm>
            <a:off x="649283" y="1054036"/>
            <a:ext cx="3348000" cy="639545"/>
            <a:chOff x="672432" y="980293"/>
            <a:chExt cx="3348000" cy="639545"/>
          </a:xfrm>
        </p:grpSpPr>
        <p:sp>
          <p:nvSpPr>
            <p:cNvPr id="2300" name="직사각형 2299">
              <a:extLst>
                <a:ext uri="{FF2B5EF4-FFF2-40B4-BE49-F238E27FC236}">
                  <a16:creationId xmlns:a16="http://schemas.microsoft.com/office/drawing/2014/main" id="{878B2C25-8EA4-CAE1-7003-19F3BC04116E}"/>
                </a:ext>
              </a:extLst>
            </p:cNvPr>
            <p:cNvSpPr/>
            <p:nvPr/>
          </p:nvSpPr>
          <p:spPr>
            <a:xfrm>
              <a:off x="672432" y="980293"/>
              <a:ext cx="3348000" cy="6395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243" name="TextBox 2242">
              <a:extLst>
                <a:ext uri="{FF2B5EF4-FFF2-40B4-BE49-F238E27FC236}">
                  <a16:creationId xmlns:a16="http://schemas.microsoft.com/office/drawing/2014/main" id="{7336EE8E-D9F8-C49C-8AFA-8C8C4284E732}"/>
                </a:ext>
              </a:extLst>
            </p:cNvPr>
            <p:cNvSpPr txBox="1"/>
            <p:nvPr/>
          </p:nvSpPr>
          <p:spPr>
            <a:xfrm>
              <a:off x="785107" y="1080774"/>
              <a:ext cx="3122650" cy="43858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청룡진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자체 버프형 스킬이므로</a:t>
              </a:r>
              <a:r>
                <a:rPr lang="en-US" altLang="ko-KR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1000" kern="1200" dirty="0" err="1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유틸</a:t>
              </a:r>
              <a:r>
                <a:rPr lang="ko-KR" altLang="en-US" sz="1000" kern="12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능력 향상에 초점을 맞추어 </a:t>
              </a:r>
              <a:r>
                <a:rPr lang="ko-KR" altLang="en-US" sz="1000" dirty="0" err="1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트라이포드를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구성합니다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2113" name="직사각형 2112">
            <a:extLst>
              <a:ext uri="{FF2B5EF4-FFF2-40B4-BE49-F238E27FC236}">
                <a16:creationId xmlns:a16="http://schemas.microsoft.com/office/drawing/2014/main" id="{1E0D662E-225F-A8F2-900B-9959022E083A}"/>
              </a:ext>
            </a:extLst>
          </p:cNvPr>
          <p:cNvSpPr/>
          <p:nvPr/>
        </p:nvSpPr>
        <p:spPr>
          <a:xfrm>
            <a:off x="649283" y="744436"/>
            <a:ext cx="3348000" cy="309599"/>
          </a:xfrm>
          <a:prstGeom prst="rect">
            <a:avLst/>
          </a:prstGeom>
          <a:solidFill>
            <a:srgbClr val="FBE8A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spcAft>
                <a:spcPts val="300"/>
              </a:spcAft>
            </a:pPr>
            <a:r>
              <a:rPr lang="ko-KR" altLang="en-US" sz="1000" b="1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트라이포드 </a:t>
            </a:r>
            <a:r>
              <a:rPr lang="ko-KR" altLang="en-US" sz="1000" b="1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297593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51D69-0D03-FE49-A153-1B19D4F93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D83D9EA-0198-1A3B-4E1F-92EDA887FB32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3E42200-1568-1DD1-62D5-E833CFF9E58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CBB01B-FA15-7BD7-A1A1-C7D73E66D77A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1B929AD-D1C6-8730-6BCE-F2A1242B63C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D314C7F-6921-5B4D-1751-C132540FA70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3E2144-91BB-D9DD-5CF0-35830782CB93}"/>
              </a:ext>
            </a:extLst>
          </p:cNvPr>
          <p:cNvGrpSpPr/>
          <p:nvPr/>
        </p:nvGrpSpPr>
        <p:grpSpPr>
          <a:xfrm>
            <a:off x="372962" y="1074900"/>
            <a:ext cx="11446077" cy="4708201"/>
            <a:chOff x="372962" y="1074900"/>
            <a:chExt cx="11446077" cy="4708201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52F83E9C-405F-244B-C840-AB39B879EA86}"/>
                </a:ext>
              </a:extLst>
            </p:cNvPr>
            <p:cNvSpPr/>
            <p:nvPr/>
          </p:nvSpPr>
          <p:spPr>
            <a:xfrm>
              <a:off x="3956444" y="3323399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42" name="그룹 2241">
              <a:extLst>
                <a:ext uri="{FF2B5EF4-FFF2-40B4-BE49-F238E27FC236}">
                  <a16:creationId xmlns:a16="http://schemas.microsoft.com/office/drawing/2014/main" id="{638ED27B-B9DC-BD4A-D57D-C406258FA5BB}"/>
                </a:ext>
              </a:extLst>
            </p:cNvPr>
            <p:cNvGrpSpPr/>
            <p:nvPr/>
          </p:nvGrpSpPr>
          <p:grpSpPr>
            <a:xfrm>
              <a:off x="372962" y="1074900"/>
              <a:ext cx="3407171" cy="4708201"/>
              <a:chOff x="192088" y="734209"/>
              <a:chExt cx="3407171" cy="4708201"/>
            </a:xfrm>
          </p:grpSpPr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CE283CA9-DFD1-A09C-A62A-CECD249C9EFD}"/>
                  </a:ext>
                </a:extLst>
              </p:cNvPr>
              <p:cNvGrpSpPr/>
              <p:nvPr/>
            </p:nvGrpSpPr>
            <p:grpSpPr>
              <a:xfrm>
                <a:off x="192089" y="734209"/>
                <a:ext cx="3407170" cy="262943"/>
                <a:chOff x="192089" y="734209"/>
                <a:chExt cx="3407170" cy="262943"/>
              </a:xfrm>
            </p:grpSpPr>
            <p:sp>
              <p:nvSpPr>
                <p:cNvPr id="3" name="직사각형 310">
                  <a:extLst>
                    <a:ext uri="{FF2B5EF4-FFF2-40B4-BE49-F238E27FC236}">
                      <a16:creationId xmlns:a16="http://schemas.microsoft.com/office/drawing/2014/main" id="{F3589746-EAAF-0324-DF6B-4E4E92B3F47E}"/>
                    </a:ext>
                  </a:extLst>
                </p:cNvPr>
                <p:cNvSpPr/>
                <p:nvPr/>
              </p:nvSpPr>
              <p:spPr>
                <a:xfrm>
                  <a:off x="192089" y="734209"/>
                  <a:ext cx="940836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14" name="직사각형 310">
                  <a:extLst>
                    <a:ext uri="{FF2B5EF4-FFF2-40B4-BE49-F238E27FC236}">
                      <a16:creationId xmlns:a16="http://schemas.microsoft.com/office/drawing/2014/main" id="{B0C85097-E980-8579-C55A-E3932FE3B368}"/>
                    </a:ext>
                  </a:extLst>
                </p:cNvPr>
                <p:cNvSpPr/>
                <p:nvPr/>
              </p:nvSpPr>
              <p:spPr>
                <a:xfrm>
                  <a:off x="2401248" y="801338"/>
                  <a:ext cx="1198011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</a:t>
                  </a:r>
                  <a:r>
                    <a:rPr lang="en-US" altLang="ko-KR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Key Point : </a:t>
                  </a:r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 </a:t>
                  </a:r>
                </a:p>
              </p:txBody>
            </p:sp>
          </p:grp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41A9D673-4972-14C4-EF34-458894E0589B}"/>
                  </a:ext>
                </a:extLst>
              </p:cNvPr>
              <p:cNvGrpSpPr/>
              <p:nvPr/>
            </p:nvGrpSpPr>
            <p:grpSpPr>
              <a:xfrm>
                <a:off x="192088" y="997152"/>
                <a:ext cx="3407171" cy="2222629"/>
                <a:chOff x="192088" y="997152"/>
                <a:chExt cx="3407171" cy="2222629"/>
              </a:xfrm>
            </p:grpSpPr>
            <p:pic>
              <p:nvPicPr>
                <p:cNvPr id="108" name="그림 107" descr="무기, 벽, 사람, 스탠딩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6701A36-DFA3-8256-CE87-C6B08C479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0372" y="1400720"/>
                  <a:ext cx="2315207" cy="1653720"/>
                </a:xfrm>
                <a:prstGeom prst="rect">
                  <a:avLst/>
                </a:prstGeom>
              </p:spPr>
            </p:pic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6530BB55-0CC3-E876-19C3-1266B769AAD2}"/>
                    </a:ext>
                  </a:extLst>
                </p:cNvPr>
                <p:cNvGrpSpPr/>
                <p:nvPr/>
              </p:nvGrpSpPr>
              <p:grpSpPr>
                <a:xfrm>
                  <a:off x="192088" y="997152"/>
                  <a:ext cx="3407170" cy="248400"/>
                  <a:chOff x="192088" y="1132586"/>
                  <a:chExt cx="3407170" cy="248400"/>
                </a:xfrm>
              </p:grpSpPr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42D361D8-9787-566F-61A0-912DB59A87EE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3407170" cy="24840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6" name="직사각형 310">
                    <a:extLst>
                      <a:ext uri="{FF2B5EF4-FFF2-40B4-BE49-F238E27FC236}">
                        <a16:creationId xmlns:a16="http://schemas.microsoft.com/office/drawing/2014/main" id="{5BF7C84B-55F7-FD78-6350-2730836EDB2C}"/>
                      </a:ext>
                    </a:extLst>
                  </p:cNvPr>
                  <p:cNvSpPr/>
                  <p:nvPr/>
                </p:nvSpPr>
                <p:spPr>
                  <a:xfrm>
                    <a:off x="804088" y="1187537"/>
                    <a:ext cx="2693095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FF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등 뒤로 창을 돌리며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오른손에서 왼손으로 옮겨 쥡니다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ko-KR" altLang="en-US" sz="10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0" name="직사각형 310">
                    <a:extLst>
                      <a:ext uri="{FF2B5EF4-FFF2-40B4-BE49-F238E27FC236}">
                        <a16:creationId xmlns:a16="http://schemas.microsoft.com/office/drawing/2014/main" id="{42693FC7-49B8-8CC8-F999-0BCEE65E6B93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612000" cy="248400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noAutofit/>
                  </a:bodyPr>
                  <a:lstStyle/>
                  <a:p>
                    <a:pPr algn="ctr"/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모션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</a:t>
                    </a:r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C1B1B958-0C42-ECD3-AD59-B87895FF4C0F}"/>
                    </a:ext>
                  </a:extLst>
                </p:cNvPr>
                <p:cNvSpPr/>
                <p:nvPr/>
              </p:nvSpPr>
              <p:spPr>
                <a:xfrm>
                  <a:off x="192088" y="997152"/>
                  <a:ext cx="3407171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C692E4B6-88F5-7EE7-0D24-4F3D9F139105}"/>
                  </a:ext>
                </a:extLst>
              </p:cNvPr>
              <p:cNvGrpSpPr/>
              <p:nvPr/>
            </p:nvGrpSpPr>
            <p:grpSpPr>
              <a:xfrm>
                <a:off x="192088" y="3219781"/>
                <a:ext cx="3407171" cy="2222629"/>
                <a:chOff x="192088" y="3429000"/>
                <a:chExt cx="3407171" cy="2222629"/>
              </a:xfrm>
            </p:grpSpPr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26050417-ABEE-2865-0CB2-52E6CAE95BE5}"/>
                    </a:ext>
                  </a:extLst>
                </p:cNvPr>
                <p:cNvGrpSpPr/>
                <p:nvPr/>
              </p:nvGrpSpPr>
              <p:grpSpPr>
                <a:xfrm>
                  <a:off x="293076" y="4098170"/>
                  <a:ext cx="1506301" cy="1461523"/>
                  <a:chOff x="293076" y="3987704"/>
                  <a:chExt cx="1506301" cy="1461523"/>
                </a:xfrm>
              </p:grpSpPr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735EDB3E-FCAB-54DD-5C1C-5850244A6A6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3076" y="3987704"/>
                    <a:ext cx="1506301" cy="1314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43" name="TextBox 4">
                    <a:extLst>
                      <a:ext uri="{FF2B5EF4-FFF2-40B4-BE49-F238E27FC236}">
                        <a16:creationId xmlns:a16="http://schemas.microsoft.com/office/drawing/2014/main" id="{F2F06F91-F1EE-B68A-B59D-510958B85E36}"/>
                      </a:ext>
                    </a:extLst>
                  </p:cNvPr>
                  <p:cNvSpPr txBox="1"/>
                  <p:nvPr/>
                </p:nvSpPr>
                <p:spPr>
                  <a:xfrm>
                    <a:off x="771311" y="5325988"/>
                    <a:ext cx="549831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 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1-1]</a:t>
                    </a:r>
                    <a:endPara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87E9D7AA-C8E3-5803-43E3-CC6D68634E13}"/>
                    </a:ext>
                  </a:extLst>
                </p:cNvPr>
                <p:cNvGrpSpPr/>
                <p:nvPr/>
              </p:nvGrpSpPr>
              <p:grpSpPr>
                <a:xfrm>
                  <a:off x="2066897" y="4098170"/>
                  <a:ext cx="1346265" cy="1461523"/>
                  <a:chOff x="2105661" y="4011988"/>
                  <a:chExt cx="1346265" cy="1461523"/>
                </a:xfrm>
              </p:grpSpPr>
              <p:pic>
                <p:nvPicPr>
                  <p:cNvPr id="129" name="그림 128" descr="화이트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3B05D4C2-D5A5-7082-D082-89623BAC3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569" t="26074" r="36665" b="27501"/>
                  <a:stretch>
                    <a:fillRect/>
                  </a:stretch>
                </p:blipFill>
                <p:spPr>
                  <a:xfrm>
                    <a:off x="2105661" y="4011988"/>
                    <a:ext cx="1346265" cy="1314000"/>
                  </a:xfrm>
                  <a:prstGeom prst="rect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</p:pic>
              <p:sp>
                <p:nvSpPr>
                  <p:cNvPr id="144" name="TextBox 4">
                    <a:extLst>
                      <a:ext uri="{FF2B5EF4-FFF2-40B4-BE49-F238E27FC236}">
                        <a16:creationId xmlns:a16="http://schemas.microsoft.com/office/drawing/2014/main" id="{E7073F17-5A51-52A4-E36D-FEA9E39B8718}"/>
                      </a:ext>
                    </a:extLst>
                  </p:cNvPr>
                  <p:cNvSpPr txBox="1"/>
                  <p:nvPr/>
                </p:nvSpPr>
                <p:spPr>
                  <a:xfrm>
                    <a:off x="2515099" y="5350272"/>
                    <a:ext cx="527388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1-2]</a:t>
                    </a:r>
                  </a:p>
                </p:txBody>
              </p:sp>
            </p:grp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221B4CEB-7CC0-D640-5397-E7F237C8F779}"/>
                    </a:ext>
                  </a:extLst>
                </p:cNvPr>
                <p:cNvGrpSpPr/>
                <p:nvPr/>
              </p:nvGrpSpPr>
              <p:grpSpPr>
                <a:xfrm>
                  <a:off x="192088" y="3429000"/>
                  <a:ext cx="3407170" cy="496800"/>
                  <a:chOff x="192088" y="3114746"/>
                  <a:chExt cx="3407170" cy="496800"/>
                </a:xfrm>
              </p:grpSpPr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8204A86E-9B12-D270-E464-F5B177EA892C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3114746"/>
                    <a:ext cx="3407170" cy="248400"/>
                    <a:chOff x="192088" y="1132586"/>
                    <a:chExt cx="3407170" cy="248400"/>
                  </a:xfrm>
                </p:grpSpPr>
                <p:sp>
                  <p:nvSpPr>
                    <p:cNvPr id="119" name="직사각형 118">
                      <a:extLst>
                        <a:ext uri="{FF2B5EF4-FFF2-40B4-BE49-F238E27FC236}">
                          <a16:creationId xmlns:a16="http://schemas.microsoft.com/office/drawing/2014/main" id="{5D101BC5-AF1B-784B-E395-D956C1ED9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3407170" cy="2484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ctr" anchorCtr="0">
                      <a:noAutofit/>
                    </a:bodyPr>
                    <a:lstStyle/>
                    <a:p>
                      <a:endPara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0" name="직사각형 310">
                      <a:extLst>
                        <a:ext uri="{FF2B5EF4-FFF2-40B4-BE49-F238E27FC236}">
                          <a16:creationId xmlns:a16="http://schemas.microsoft.com/office/drawing/2014/main" id="{1926BAFF-0533-04F6-A6DB-6ADA6D66DF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088" y="1187537"/>
                      <a:ext cx="2413087" cy="138499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형성됩니다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1" name="직사각형 310">
                      <a:extLst>
                        <a:ext uri="{FF2B5EF4-FFF2-40B4-BE49-F238E27FC236}">
                          <a16:creationId xmlns:a16="http://schemas.microsoft.com/office/drawing/2014/main" id="{7D90B092-4FDD-8B1D-1ACD-ED7093DF9C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612000" cy="2484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no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</a:t>
                      </a:r>
                      <a:endPara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122" name="그룹 121">
                    <a:extLst>
                      <a:ext uri="{FF2B5EF4-FFF2-40B4-BE49-F238E27FC236}">
                        <a16:creationId xmlns:a16="http://schemas.microsoft.com/office/drawing/2014/main" id="{D8C4EF03-4042-D4F4-619B-255583770576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3363146"/>
                    <a:ext cx="3407170" cy="248400"/>
                    <a:chOff x="192088" y="1132586"/>
                    <a:chExt cx="3407170" cy="248400"/>
                  </a:xfrm>
                </p:grpSpPr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29B28C4-A3FF-C36E-BD1A-1D9748E4DF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3407170" cy="2484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ctr" anchorCtr="0">
                      <a:noAutofit/>
                    </a:bodyPr>
                    <a:lstStyle/>
                    <a:p>
                      <a:endPara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4" name="직사각형 310">
                      <a:extLst>
                        <a:ext uri="{FF2B5EF4-FFF2-40B4-BE49-F238E27FC236}">
                          <a16:creationId xmlns:a16="http://schemas.microsoft.com/office/drawing/2014/main" id="{894FC5F2-04FF-D7A0-32E5-B4F7E2AF85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088" y="1187537"/>
                      <a:ext cx="2730482" cy="138499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캐릭터의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 밑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 푸른빛의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마크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형상화됩니다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5" name="직사각형 310">
                      <a:extLst>
                        <a:ext uri="{FF2B5EF4-FFF2-40B4-BE49-F238E27FC236}">
                          <a16:creationId xmlns:a16="http://schemas.microsoft.com/office/drawing/2014/main" id="{2BD1963D-0285-24F5-46FE-6D92182F6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612000" cy="2484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no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</a:t>
                      </a:r>
                      <a:endPara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</p:grpSp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A936BD05-13A7-F44B-5DC6-4DF826380366}"/>
                    </a:ext>
                  </a:extLst>
                </p:cNvPr>
                <p:cNvSpPr/>
                <p:nvPr/>
              </p:nvSpPr>
              <p:spPr>
                <a:xfrm>
                  <a:off x="192088" y="3429000"/>
                  <a:ext cx="3407171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  <p:sp>
          <p:nvSpPr>
            <p:cNvPr id="137" name="화살표: 오른쪽 136">
              <a:extLst>
                <a:ext uri="{FF2B5EF4-FFF2-40B4-BE49-F238E27FC236}">
                  <a16:creationId xmlns:a16="http://schemas.microsoft.com/office/drawing/2014/main" id="{D3343B27-398E-E3DA-C252-0EF9BD6CA419}"/>
                </a:ext>
              </a:extLst>
            </p:cNvPr>
            <p:cNvSpPr/>
            <p:nvPr/>
          </p:nvSpPr>
          <p:spPr>
            <a:xfrm>
              <a:off x="7975896" y="3323399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43" name="그룹 2242">
              <a:extLst>
                <a:ext uri="{FF2B5EF4-FFF2-40B4-BE49-F238E27FC236}">
                  <a16:creationId xmlns:a16="http://schemas.microsoft.com/office/drawing/2014/main" id="{64623712-B4B2-EEE0-3A73-0FB54CA13836}"/>
                </a:ext>
              </a:extLst>
            </p:cNvPr>
            <p:cNvGrpSpPr/>
            <p:nvPr/>
          </p:nvGrpSpPr>
          <p:grpSpPr>
            <a:xfrm>
              <a:off x="4392415" y="1074900"/>
              <a:ext cx="3407171" cy="4708201"/>
              <a:chOff x="4235768" y="734209"/>
              <a:chExt cx="3407171" cy="4708201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2D9781D6-53A7-FD30-F6ED-1658F9D60B12}"/>
                  </a:ext>
                </a:extLst>
              </p:cNvPr>
              <p:cNvGrpSpPr/>
              <p:nvPr/>
            </p:nvGrpSpPr>
            <p:grpSpPr>
              <a:xfrm>
                <a:off x="4235768" y="997152"/>
                <a:ext cx="3407170" cy="248400"/>
                <a:chOff x="192088" y="1132586"/>
                <a:chExt cx="3407170" cy="248400"/>
              </a:xfrm>
            </p:grpSpPr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858BD3FD-DA4F-4EEC-E994-AD71BF6575AE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3407170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50" name="직사각형 310">
                  <a:extLst>
                    <a:ext uri="{FF2B5EF4-FFF2-40B4-BE49-F238E27FC236}">
                      <a16:creationId xmlns:a16="http://schemas.microsoft.com/office/drawing/2014/main" id="{67A2D6DF-9E48-53D0-75A9-9320F1135E4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063633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무릎을 굽히며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지면에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내려 찍습니다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151" name="직사각형 310">
                  <a:extLst>
                    <a:ext uri="{FF2B5EF4-FFF2-40B4-BE49-F238E27FC236}">
                      <a16:creationId xmlns:a16="http://schemas.microsoft.com/office/drawing/2014/main" id="{CD06D3D8-9F55-F3B6-E437-D50BEF5F53B7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25340AAD-C003-118B-48C2-9D6B47C3C82D}"/>
                  </a:ext>
                </a:extLst>
              </p:cNvPr>
              <p:cNvSpPr/>
              <p:nvPr/>
            </p:nvSpPr>
            <p:spPr>
              <a:xfrm>
                <a:off x="4235768" y="997152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B7A5E2B5-47CB-C936-D8A8-9762D14A4031}"/>
                  </a:ext>
                </a:extLst>
              </p:cNvPr>
              <p:cNvGrpSpPr/>
              <p:nvPr/>
            </p:nvGrpSpPr>
            <p:grpSpPr>
              <a:xfrm>
                <a:off x="4235768" y="734209"/>
                <a:ext cx="3407170" cy="262943"/>
                <a:chOff x="4235768" y="734209"/>
                <a:chExt cx="3407170" cy="262943"/>
              </a:xfrm>
            </p:grpSpPr>
            <p:sp>
              <p:nvSpPr>
                <p:cNvPr id="176" name="직사각형 310">
                  <a:extLst>
                    <a:ext uri="{FF2B5EF4-FFF2-40B4-BE49-F238E27FC236}">
                      <a16:creationId xmlns:a16="http://schemas.microsoft.com/office/drawing/2014/main" id="{5FAEE944-9784-EB51-6A09-FAB85BB021D7}"/>
                    </a:ext>
                  </a:extLst>
                </p:cNvPr>
                <p:cNvSpPr/>
                <p:nvPr/>
              </p:nvSpPr>
              <p:spPr>
                <a:xfrm>
                  <a:off x="4235768" y="734209"/>
                  <a:ext cx="664671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178" name="직사각형 310">
                  <a:extLst>
                    <a:ext uri="{FF2B5EF4-FFF2-40B4-BE49-F238E27FC236}">
                      <a16:creationId xmlns:a16="http://schemas.microsoft.com/office/drawing/2014/main" id="{B8379ACF-063D-2FD5-B1BF-B0356D40F39B}"/>
                    </a:ext>
                  </a:extLst>
                </p:cNvPr>
                <p:cNvSpPr/>
                <p:nvPr/>
              </p:nvSpPr>
              <p:spPr>
                <a:xfrm>
                  <a:off x="6127532" y="801338"/>
                  <a:ext cx="1515406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용의 형상으로 낙하하는 에너지</a:t>
                  </a:r>
                </a:p>
              </p:txBody>
            </p:sp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23326936-8768-8853-C94D-A980EF8DBCC8}"/>
                  </a:ext>
                </a:extLst>
              </p:cNvPr>
              <p:cNvGrpSpPr/>
              <p:nvPr/>
            </p:nvGrpSpPr>
            <p:grpSpPr>
              <a:xfrm>
                <a:off x="4235768" y="3219781"/>
                <a:ext cx="3407170" cy="385200"/>
                <a:chOff x="4235768" y="3219781"/>
                <a:chExt cx="3407170" cy="385200"/>
              </a:xfrm>
            </p:grpSpPr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13C484C8-2907-29B7-2572-020135DBCB7F}"/>
                    </a:ext>
                  </a:extLst>
                </p:cNvPr>
                <p:cNvSpPr/>
                <p:nvPr/>
              </p:nvSpPr>
              <p:spPr>
                <a:xfrm>
                  <a:off x="4235768" y="3219781"/>
                  <a:ext cx="3407170" cy="38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63" name="직사각형 310">
                  <a:extLst>
                    <a:ext uri="{FF2B5EF4-FFF2-40B4-BE49-F238E27FC236}">
                      <a16:creationId xmlns:a16="http://schemas.microsoft.com/office/drawing/2014/main" id="{ED8DEC0F-1A3A-D0A3-8362-24C4C6C04F95}"/>
                    </a:ext>
                  </a:extLst>
                </p:cNvPr>
                <p:cNvSpPr/>
                <p:nvPr/>
              </p:nvSpPr>
              <p:spPr>
                <a:xfrm>
                  <a:off x="4847768" y="3254646"/>
                  <a:ext cx="2576594" cy="31547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내려 찍는 모션을 따라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푸른 빛의 용이 낙하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하며 </a:t>
                  </a: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충격파가 발생하고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, 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지면에 균열이 형성됩니다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164" name="직사각형 310">
                  <a:extLst>
                    <a:ext uri="{FF2B5EF4-FFF2-40B4-BE49-F238E27FC236}">
                      <a16:creationId xmlns:a16="http://schemas.microsoft.com/office/drawing/2014/main" id="{8327369D-E457-4219-0F30-B2A4FF012C6C}"/>
                    </a:ext>
                  </a:extLst>
                </p:cNvPr>
                <p:cNvSpPr/>
                <p:nvPr/>
              </p:nvSpPr>
              <p:spPr>
                <a:xfrm>
                  <a:off x="4235768" y="3219781"/>
                  <a:ext cx="612000" cy="3852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17EBA91A-80D8-6590-8BC6-6CCEA26CD28C}"/>
                  </a:ext>
                </a:extLst>
              </p:cNvPr>
              <p:cNvSpPr/>
              <p:nvPr/>
            </p:nvSpPr>
            <p:spPr>
              <a:xfrm>
                <a:off x="4235768" y="3219781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84" name="그림 183" descr="블랙, 어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6DA5ECF-2003-24DF-B9DF-5154A7D5A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4939" y="3679296"/>
                <a:ext cx="2228829" cy="1671177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185" name="그림 184" descr="지상, 블랙, 개, 야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4B1C609-7241-405D-3A4F-EC2CCD4A8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3824" y="1408188"/>
                <a:ext cx="2231058" cy="1589027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C4445C0-9864-28B6-77AA-30C60C025583}"/>
                </a:ext>
              </a:extLst>
            </p:cNvPr>
            <p:cNvGrpSpPr/>
            <p:nvPr/>
          </p:nvGrpSpPr>
          <p:grpSpPr>
            <a:xfrm>
              <a:off x="8411868" y="1074900"/>
              <a:ext cx="3407171" cy="4708201"/>
              <a:chOff x="8411868" y="1074900"/>
              <a:chExt cx="3407171" cy="4708201"/>
            </a:xfrm>
          </p:grpSpPr>
          <p:sp>
            <p:nvSpPr>
              <p:cNvPr id="2069" name="직사각형 2068">
                <a:extLst>
                  <a:ext uri="{FF2B5EF4-FFF2-40B4-BE49-F238E27FC236}">
                    <a16:creationId xmlns:a16="http://schemas.microsoft.com/office/drawing/2014/main" id="{1DF870C4-6D19-6BCC-CC49-D76C8AAC21C2}"/>
                  </a:ext>
                </a:extLst>
              </p:cNvPr>
              <p:cNvSpPr/>
              <p:nvPr/>
            </p:nvSpPr>
            <p:spPr>
              <a:xfrm>
                <a:off x="8411868" y="1337843"/>
                <a:ext cx="3407171" cy="222262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1" name="직사각형 310">
                <a:extLst>
                  <a:ext uri="{FF2B5EF4-FFF2-40B4-BE49-F238E27FC236}">
                    <a16:creationId xmlns:a16="http://schemas.microsoft.com/office/drawing/2014/main" id="{7E477F44-7DA1-DD41-C594-5A9E6779A29B}"/>
                  </a:ext>
                </a:extLst>
              </p:cNvPr>
              <p:cNvSpPr/>
              <p:nvPr/>
            </p:nvSpPr>
            <p:spPr>
              <a:xfrm>
                <a:off x="8411868" y="1074900"/>
                <a:ext cx="781998" cy="262943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tx1"/>
                  </a:gs>
                  <a:gs pos="25000">
                    <a:schemeClr val="tx1">
                      <a:lumMod val="90000"/>
                      <a:lumOff val="10000"/>
                    </a:schemeClr>
                  </a:gs>
                  <a:gs pos="100000">
                    <a:srgbClr val="A1A1A1">
                      <a:lumMod val="0"/>
                      <a:lumOff val="100000"/>
                    </a:srgbClr>
                  </a:gs>
                  <a:gs pos="85000">
                    <a:srgbClr val="373737">
                      <a:lumMod val="30000"/>
                      <a:lumOff val="70000"/>
                    </a:srgbClr>
                  </a:gs>
                  <a:gs pos="7000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180000" tIns="54000" rIns="180000" bIns="54000" rtlCol="0" anchor="ctr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마무리</a:t>
                </a:r>
              </a:p>
            </p:txBody>
          </p:sp>
          <p:sp>
            <p:nvSpPr>
              <p:cNvPr id="2063" name="직사각형 310">
                <a:extLst>
                  <a:ext uri="{FF2B5EF4-FFF2-40B4-BE49-F238E27FC236}">
                    <a16:creationId xmlns:a16="http://schemas.microsoft.com/office/drawing/2014/main" id="{05DFAC35-96E2-84B7-32AE-3A68599EB15C}"/>
                  </a:ext>
                </a:extLst>
              </p:cNvPr>
              <p:cNvSpPr/>
              <p:nvPr/>
            </p:nvSpPr>
            <p:spPr>
              <a:xfrm>
                <a:off x="10633852" y="1142029"/>
                <a:ext cx="1185187" cy="19581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72000" tIns="36000" rIns="0" bIns="36000" rtlCol="0" anchor="ctr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★ 잔여 이펙트</a:t>
                </a:r>
                <a:r>
                  <a:rPr lang="en-US" altLang="ko-KR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 균열</a:t>
                </a:r>
                <a:r>
                  <a:rPr lang="en-US" altLang="ko-KR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endPara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096" name="그룹 2095">
                <a:extLst>
                  <a:ext uri="{FF2B5EF4-FFF2-40B4-BE49-F238E27FC236}">
                    <a16:creationId xmlns:a16="http://schemas.microsoft.com/office/drawing/2014/main" id="{92D271C9-F2A1-F95C-CD82-21710855CCCF}"/>
                  </a:ext>
                </a:extLst>
              </p:cNvPr>
              <p:cNvGrpSpPr/>
              <p:nvPr/>
            </p:nvGrpSpPr>
            <p:grpSpPr>
              <a:xfrm>
                <a:off x="8572715" y="2179893"/>
                <a:ext cx="3085476" cy="538528"/>
                <a:chOff x="8552688" y="1984266"/>
                <a:chExt cx="3085476" cy="538528"/>
              </a:xfrm>
            </p:grpSpPr>
            <p:grpSp>
              <p:nvGrpSpPr>
                <p:cNvPr id="2065" name="그룹 2064">
                  <a:extLst>
                    <a:ext uri="{FF2B5EF4-FFF2-40B4-BE49-F238E27FC236}">
                      <a16:creationId xmlns:a16="http://schemas.microsoft.com/office/drawing/2014/main" id="{710AD6C6-FDEC-B9DA-27F9-5CB17CDCA76E}"/>
                    </a:ext>
                  </a:extLst>
                </p:cNvPr>
                <p:cNvGrpSpPr/>
                <p:nvPr/>
              </p:nvGrpSpPr>
              <p:grpSpPr>
                <a:xfrm>
                  <a:off x="8552688" y="1984266"/>
                  <a:ext cx="3085476" cy="248400"/>
                  <a:chOff x="513782" y="1132586"/>
                  <a:chExt cx="3085476" cy="248400"/>
                </a:xfrm>
              </p:grpSpPr>
              <p:sp>
                <p:nvSpPr>
                  <p:cNvPr id="2066" name="직사각형 2065">
                    <a:extLst>
                      <a:ext uri="{FF2B5EF4-FFF2-40B4-BE49-F238E27FC236}">
                        <a16:creationId xmlns:a16="http://schemas.microsoft.com/office/drawing/2014/main" id="{F9FA05D1-8DD1-79F6-CF93-0D49518BAE05}"/>
                      </a:ext>
                    </a:extLst>
                  </p:cNvPr>
                  <p:cNvSpPr/>
                  <p:nvPr/>
                </p:nvSpPr>
                <p:spPr>
                  <a:xfrm>
                    <a:off x="513782" y="1132586"/>
                    <a:ext cx="3085476" cy="24840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067" name="직사각형 310">
                    <a:extLst>
                      <a:ext uri="{FF2B5EF4-FFF2-40B4-BE49-F238E27FC236}">
                        <a16:creationId xmlns:a16="http://schemas.microsoft.com/office/drawing/2014/main" id="{93ABB8FE-CA5F-587B-BDE1-7D0CD2101259}"/>
                      </a:ext>
                    </a:extLst>
                  </p:cNvPr>
                  <p:cNvSpPr/>
                  <p:nvPr/>
                </p:nvSpPr>
                <p:spPr>
                  <a:xfrm>
                    <a:off x="744178" y="1187537"/>
                    <a:ext cx="2624684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2]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종료 후 자연스럽게 전투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  <p:sp>
              <p:nvSpPr>
                <p:cNvPr id="2070" name="TextBox 65">
                  <a:extLst>
                    <a:ext uri="{FF2B5EF4-FFF2-40B4-BE49-F238E27FC236}">
                      <a16:creationId xmlns:a16="http://schemas.microsoft.com/office/drawing/2014/main" id="{74B61157-4485-EDA6-FA03-D9D937CEA822}"/>
                    </a:ext>
                  </a:extLst>
                </p:cNvPr>
                <p:cNvSpPr txBox="1"/>
                <p:nvPr/>
              </p:nvSpPr>
              <p:spPr>
                <a:xfrm>
                  <a:off x="8902632" y="2276573"/>
                  <a:ext cx="2385589" cy="246221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spcAft>
                      <a:spcPts val="300"/>
                    </a:spcAft>
                    <a:buFont typeface="Wingdings" panose="05000000000000000000" pitchFamily="2" charset="2"/>
                    <a:buChar char="Ø"/>
                  </a:pP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전환 중 이동기 사용 시 전환 모션이 </a:t>
                  </a:r>
                  <a:r>
                    <a:rPr lang="ko-KR" altLang="en-US" sz="800" i="1" dirty="0" err="1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캔슬됩니다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b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</a:b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 가능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  <p:grpSp>
            <p:nvGrpSpPr>
              <p:cNvPr id="2079" name="그룹 2078">
                <a:extLst>
                  <a:ext uri="{FF2B5EF4-FFF2-40B4-BE49-F238E27FC236}">
                    <a16:creationId xmlns:a16="http://schemas.microsoft.com/office/drawing/2014/main" id="{E285E1D5-9EBB-8575-3CE0-F9BDC5FECFC7}"/>
                  </a:ext>
                </a:extLst>
              </p:cNvPr>
              <p:cNvGrpSpPr/>
              <p:nvPr/>
            </p:nvGrpSpPr>
            <p:grpSpPr>
              <a:xfrm>
                <a:off x="8411868" y="3560472"/>
                <a:ext cx="3407170" cy="248400"/>
                <a:chOff x="192088" y="1132586"/>
                <a:chExt cx="3407170" cy="248400"/>
              </a:xfrm>
            </p:grpSpPr>
            <p:sp>
              <p:nvSpPr>
                <p:cNvPr id="2084" name="직사각형 2083">
                  <a:extLst>
                    <a:ext uri="{FF2B5EF4-FFF2-40B4-BE49-F238E27FC236}">
                      <a16:creationId xmlns:a16="http://schemas.microsoft.com/office/drawing/2014/main" id="{02307B58-EC88-EEB4-3668-CA81C8B1FF16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3407170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085" name="직사각형 310">
                  <a:extLst>
                    <a:ext uri="{FF2B5EF4-FFF2-40B4-BE49-F238E27FC236}">
                      <a16:creationId xmlns:a16="http://schemas.microsoft.com/office/drawing/2014/main" id="{B06D41A8-CD2D-CC7B-EBC5-D2CBFBE2943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409881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에서 발생한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지면의 균열이 유지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086" name="직사각형 310">
                  <a:extLst>
                    <a:ext uri="{FF2B5EF4-FFF2-40B4-BE49-F238E27FC236}">
                      <a16:creationId xmlns:a16="http://schemas.microsoft.com/office/drawing/2014/main" id="{B970653E-0CB8-BE5B-B625-6EAEB93D3FDE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078" name="직사각형 2077">
                <a:extLst>
                  <a:ext uri="{FF2B5EF4-FFF2-40B4-BE49-F238E27FC236}">
                    <a16:creationId xmlns:a16="http://schemas.microsoft.com/office/drawing/2014/main" id="{670E47F7-E5C7-2FE2-1F65-8803025686C3}"/>
                  </a:ext>
                </a:extLst>
              </p:cNvPr>
              <p:cNvSpPr/>
              <p:nvPr/>
            </p:nvSpPr>
            <p:spPr>
              <a:xfrm>
                <a:off x="8411868" y="3560472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87" name="Picture 8">
                <a:extLst>
                  <a:ext uri="{FF2B5EF4-FFF2-40B4-BE49-F238E27FC236}">
                    <a16:creationId xmlns:a16="http://schemas.microsoft.com/office/drawing/2014/main" id="{973E7D08-A205-A247-E1F6-7C7F59872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7491" y="4287297"/>
                <a:ext cx="1335925" cy="1110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3139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04E01-6C6A-2423-404D-9A29F657F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88BEB19B-F7B9-BD97-3F45-8F9CCA72A779}"/>
              </a:ext>
            </a:extLst>
          </p:cNvPr>
          <p:cNvGrpSpPr/>
          <p:nvPr/>
        </p:nvGrpSpPr>
        <p:grpSpPr>
          <a:xfrm>
            <a:off x="189102" y="775286"/>
            <a:ext cx="11810811" cy="2714151"/>
            <a:chOff x="189102" y="906344"/>
            <a:chExt cx="11810811" cy="271415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E73EC3E-DB25-220A-61A8-002662A51B22}"/>
                </a:ext>
              </a:extLst>
            </p:cNvPr>
            <p:cNvGrpSpPr/>
            <p:nvPr/>
          </p:nvGrpSpPr>
          <p:grpSpPr>
            <a:xfrm>
              <a:off x="189102" y="906344"/>
              <a:ext cx="5165033" cy="153760"/>
              <a:chOff x="189102" y="638649"/>
              <a:chExt cx="5165033" cy="15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375CD2-BDBE-69E4-5885-E19F51E176D2}"/>
                  </a:ext>
                </a:extLst>
              </p:cNvPr>
              <p:cNvSpPr txBox="1"/>
              <p:nvPr/>
            </p:nvSpPr>
            <p:spPr>
              <a:xfrm>
                <a:off x="4387525" y="669171"/>
                <a:ext cx="966610" cy="1232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944F38-EFC3-1298-1384-FAB5560CCBCD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170466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(75 frame) 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886A8E48-C2E7-B3AC-15BA-5EC066322E32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808187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(45 frame) </a:t>
                </a:r>
              </a:p>
            </p:txBody>
          </p:sp>
          <p:sp>
            <p:nvSpPr>
              <p:cNvPr id="1167" name="TextBox 1166">
                <a:extLst>
                  <a:ext uri="{FF2B5EF4-FFF2-40B4-BE49-F238E27FC236}">
                    <a16:creationId xmlns:a16="http://schemas.microsoft.com/office/drawing/2014/main" id="{AD5C3406-B377-AABB-9073-E8B8EB70B0C3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08" name="그룹 607">
              <a:extLst>
                <a:ext uri="{FF2B5EF4-FFF2-40B4-BE49-F238E27FC236}">
                  <a16:creationId xmlns:a16="http://schemas.microsoft.com/office/drawing/2014/main" id="{84BD409E-ECEF-3A42-B611-FFA90B8569A7}"/>
                </a:ext>
              </a:extLst>
            </p:cNvPr>
            <p:cNvGrpSpPr/>
            <p:nvPr/>
          </p:nvGrpSpPr>
          <p:grpSpPr>
            <a:xfrm>
              <a:off x="191712" y="1125162"/>
              <a:ext cx="11808201" cy="2495333"/>
              <a:chOff x="191712" y="933667"/>
              <a:chExt cx="11808201" cy="2495333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59259F5-5246-F032-4DA4-5B2DB1282BF3}"/>
                  </a:ext>
                </a:extLst>
              </p:cNvPr>
              <p:cNvGrpSpPr/>
              <p:nvPr/>
            </p:nvGrpSpPr>
            <p:grpSpPr>
              <a:xfrm>
                <a:off x="191712" y="933667"/>
                <a:ext cx="11808201" cy="2495333"/>
                <a:chOff x="191712" y="933667"/>
                <a:chExt cx="11808201" cy="2495333"/>
              </a:xfrm>
            </p:grpSpPr>
            <p:sp>
              <p:nvSpPr>
                <p:cNvPr id="248" name="직사각형 260">
                  <a:extLst>
                    <a:ext uri="{FF2B5EF4-FFF2-40B4-BE49-F238E27FC236}">
                      <a16:creationId xmlns:a16="http://schemas.microsoft.com/office/drawing/2014/main" id="{3218DDE7-A8EC-DB8B-4CFA-C3FC72ABD14F}"/>
                    </a:ext>
                  </a:extLst>
                </p:cNvPr>
                <p:cNvSpPr/>
                <p:nvPr/>
              </p:nvSpPr>
              <p:spPr>
                <a:xfrm>
                  <a:off x="191712" y="933667"/>
                  <a:ext cx="11808201" cy="2495333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8" name="직사각형 260">
                  <a:extLst>
                    <a:ext uri="{FF2B5EF4-FFF2-40B4-BE49-F238E27FC236}">
                      <a16:creationId xmlns:a16="http://schemas.microsoft.com/office/drawing/2014/main" id="{4D2C1539-4280-E05D-7D1A-560B0524CA0E}"/>
                    </a:ext>
                  </a:extLst>
                </p:cNvPr>
                <p:cNvSpPr/>
                <p:nvPr/>
              </p:nvSpPr>
              <p:spPr>
                <a:xfrm>
                  <a:off x="1038876" y="251998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142" name="직사각형 260">
                  <a:extLst>
                    <a:ext uri="{FF2B5EF4-FFF2-40B4-BE49-F238E27FC236}">
                      <a16:creationId xmlns:a16="http://schemas.microsoft.com/office/drawing/2014/main" id="{75654774-5F47-02E2-EBF2-DA8B196FCE5B}"/>
                    </a:ext>
                  </a:extLst>
                </p:cNvPr>
                <p:cNvSpPr/>
                <p:nvPr/>
              </p:nvSpPr>
              <p:spPr>
                <a:xfrm>
                  <a:off x="1038876" y="2771941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2" name="직사각형 260">
                  <a:extLst>
                    <a:ext uri="{FF2B5EF4-FFF2-40B4-BE49-F238E27FC236}">
                      <a16:creationId xmlns:a16="http://schemas.microsoft.com/office/drawing/2014/main" id="{45806BF2-6AED-2F36-7ED0-349627A3A474}"/>
                    </a:ext>
                  </a:extLst>
                </p:cNvPr>
                <p:cNvSpPr/>
                <p:nvPr/>
              </p:nvSpPr>
              <p:spPr>
                <a:xfrm>
                  <a:off x="1038876" y="1511103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7" name="직사각형 260">
                  <a:extLst>
                    <a:ext uri="{FF2B5EF4-FFF2-40B4-BE49-F238E27FC236}">
                      <a16:creationId xmlns:a16="http://schemas.microsoft.com/office/drawing/2014/main" id="{0CF93BB7-9A3B-82C2-3CE3-D9830A80F606}"/>
                    </a:ext>
                  </a:extLst>
                </p:cNvPr>
                <p:cNvSpPr/>
                <p:nvPr/>
              </p:nvSpPr>
              <p:spPr>
                <a:xfrm>
                  <a:off x="1038876" y="2015015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" name="직사각형 260">
                  <a:extLst>
                    <a:ext uri="{FF2B5EF4-FFF2-40B4-BE49-F238E27FC236}">
                      <a16:creationId xmlns:a16="http://schemas.microsoft.com/office/drawing/2014/main" id="{A47432EE-8E94-9362-3E67-B017F5451496}"/>
                    </a:ext>
                  </a:extLst>
                </p:cNvPr>
                <p:cNvSpPr/>
                <p:nvPr/>
              </p:nvSpPr>
              <p:spPr>
                <a:xfrm>
                  <a:off x="1038876" y="302389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49" name="직사각형 260">
                <a:extLst>
                  <a:ext uri="{FF2B5EF4-FFF2-40B4-BE49-F238E27FC236}">
                    <a16:creationId xmlns:a16="http://schemas.microsoft.com/office/drawing/2014/main" id="{09EB7E62-CAB2-1884-6B40-FEAD722EF086}"/>
                  </a:ext>
                </a:extLst>
              </p:cNvPr>
              <p:cNvSpPr/>
              <p:nvPr/>
            </p:nvSpPr>
            <p:spPr>
              <a:xfrm>
                <a:off x="1038876" y="1151104"/>
                <a:ext cx="10802547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68" name="그룹 267">
                <a:extLst>
                  <a:ext uri="{FF2B5EF4-FFF2-40B4-BE49-F238E27FC236}">
                    <a16:creationId xmlns:a16="http://schemas.microsoft.com/office/drawing/2014/main" id="{6A9558E4-79F7-3620-D944-CB6171AA8003}"/>
                  </a:ext>
                </a:extLst>
              </p:cNvPr>
              <p:cNvGrpSpPr/>
              <p:nvPr/>
            </p:nvGrpSpPr>
            <p:grpSpPr>
              <a:xfrm>
                <a:off x="1042166" y="1151106"/>
                <a:ext cx="10800375" cy="2124746"/>
                <a:chOff x="191712" y="5272617"/>
                <a:chExt cx="10800375" cy="1412002"/>
              </a:xfrm>
            </p:grpSpPr>
            <p:grpSp>
              <p:nvGrpSpPr>
                <p:cNvPr id="302" name="그룹 301">
                  <a:extLst>
                    <a:ext uri="{FF2B5EF4-FFF2-40B4-BE49-F238E27FC236}">
                      <a16:creationId xmlns:a16="http://schemas.microsoft.com/office/drawing/2014/main" id="{DCF2E748-9320-2D93-ADC2-7912A99AA061}"/>
                    </a:ext>
                  </a:extLst>
                </p:cNvPr>
                <p:cNvGrpSpPr/>
                <p:nvPr/>
              </p:nvGrpSpPr>
              <p:grpSpPr>
                <a:xfrm>
                  <a:off x="10416087" y="5272617"/>
                  <a:ext cx="576000" cy="1412002"/>
                  <a:chOff x="1914025" y="1061414"/>
                  <a:chExt cx="288000" cy="2091600"/>
                </a:xfrm>
              </p:grpSpPr>
              <p:cxnSp>
                <p:nvCxnSpPr>
                  <p:cNvPr id="389" name="직선 연결선 388">
                    <a:extLst>
                      <a:ext uri="{FF2B5EF4-FFF2-40B4-BE49-F238E27FC236}">
                        <a16:creationId xmlns:a16="http://schemas.microsoft.com/office/drawing/2014/main" id="{87B8D5D4-EC63-F82F-173D-26135B2F62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직선 연결선 389">
                    <a:extLst>
                      <a:ext uri="{FF2B5EF4-FFF2-40B4-BE49-F238E27FC236}">
                        <a16:creationId xmlns:a16="http://schemas.microsoft.com/office/drawing/2014/main" id="{1F3F89DF-1084-E64A-F192-0613D16D9A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직선 연결선 390">
                    <a:extLst>
                      <a:ext uri="{FF2B5EF4-FFF2-40B4-BE49-F238E27FC236}">
                        <a16:creationId xmlns:a16="http://schemas.microsoft.com/office/drawing/2014/main" id="{FC45177E-E33E-E9EB-CD5B-17CA9E078E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직선 연결선 391">
                    <a:extLst>
                      <a:ext uri="{FF2B5EF4-FFF2-40B4-BE49-F238E27FC236}">
                        <a16:creationId xmlns:a16="http://schemas.microsoft.com/office/drawing/2014/main" id="{58239E0F-1D97-6BA2-42E6-8D9D011FCF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직선 연결선 392">
                    <a:extLst>
                      <a:ext uri="{FF2B5EF4-FFF2-40B4-BE49-F238E27FC236}">
                        <a16:creationId xmlns:a16="http://schemas.microsoft.com/office/drawing/2014/main" id="{6A6AEDC5-5B92-158A-C75C-59C8097A9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3" name="직선 연결선 302">
                  <a:extLst>
                    <a:ext uri="{FF2B5EF4-FFF2-40B4-BE49-F238E27FC236}">
                      <a16:creationId xmlns:a16="http://schemas.microsoft.com/office/drawing/2014/main" id="{BCD655FF-4F1F-3D67-0FDF-B8EFFEE24E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 303">
                  <a:extLst>
                    <a:ext uri="{FF2B5EF4-FFF2-40B4-BE49-F238E27FC236}">
                      <a16:creationId xmlns:a16="http://schemas.microsoft.com/office/drawing/2014/main" id="{E9BBE2D4-6592-E80D-3CA7-E18057F355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088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직선 연결선 304">
                  <a:extLst>
                    <a:ext uri="{FF2B5EF4-FFF2-40B4-BE49-F238E27FC236}">
                      <a16:creationId xmlns:a16="http://schemas.microsoft.com/office/drawing/2014/main" id="{14A667D8-FBF8-3C40-B43C-48937D88D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직선 연결선 305">
                  <a:extLst>
                    <a:ext uri="{FF2B5EF4-FFF2-40B4-BE49-F238E27FC236}">
                      <a16:creationId xmlns:a16="http://schemas.microsoft.com/office/drawing/2014/main" id="{3AAF4298-8531-02AD-1CD0-144FF5710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직선 연결선 306">
                  <a:extLst>
                    <a:ext uri="{FF2B5EF4-FFF2-40B4-BE49-F238E27FC236}">
                      <a16:creationId xmlns:a16="http://schemas.microsoft.com/office/drawing/2014/main" id="{188AD552-BA50-A3EA-6C6B-9E605052C7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8" name="그룹 307">
                  <a:extLst>
                    <a:ext uri="{FF2B5EF4-FFF2-40B4-BE49-F238E27FC236}">
                      <a16:creationId xmlns:a16="http://schemas.microsoft.com/office/drawing/2014/main" id="{80A8E8AF-488E-4BB6-7783-BFE63D6DA1B4}"/>
                    </a:ext>
                  </a:extLst>
                </p:cNvPr>
                <p:cNvGrpSpPr/>
                <p:nvPr/>
              </p:nvGrpSpPr>
              <p:grpSpPr>
                <a:xfrm>
                  <a:off x="336088" y="5272617"/>
                  <a:ext cx="1152000" cy="1412002"/>
                  <a:chOff x="1200793" y="1061414"/>
                  <a:chExt cx="576000" cy="2091600"/>
                </a:xfrm>
              </p:grpSpPr>
              <p:cxnSp>
                <p:nvCxnSpPr>
                  <p:cNvPr id="380" name="직선 연결선 379">
                    <a:extLst>
                      <a:ext uri="{FF2B5EF4-FFF2-40B4-BE49-F238E27FC236}">
                        <a16:creationId xmlns:a16="http://schemas.microsoft.com/office/drawing/2014/main" id="{05524A87-7C40-2874-3896-80D6691A36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직선 연결선 380">
                    <a:extLst>
                      <a:ext uri="{FF2B5EF4-FFF2-40B4-BE49-F238E27FC236}">
                        <a16:creationId xmlns:a16="http://schemas.microsoft.com/office/drawing/2014/main" id="{EBA75F66-F155-5494-4611-E54D92D9C3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직선 연결선 381">
                    <a:extLst>
                      <a:ext uri="{FF2B5EF4-FFF2-40B4-BE49-F238E27FC236}">
                        <a16:creationId xmlns:a16="http://schemas.microsoft.com/office/drawing/2014/main" id="{C8C84670-2390-BC45-02DA-0B112FD4F7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직선 연결선 382">
                    <a:extLst>
                      <a:ext uri="{FF2B5EF4-FFF2-40B4-BE49-F238E27FC236}">
                        <a16:creationId xmlns:a16="http://schemas.microsoft.com/office/drawing/2014/main" id="{CB77B0AB-445B-09ED-78B6-A2BA5BA256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직선 연결선 383">
                    <a:extLst>
                      <a:ext uri="{FF2B5EF4-FFF2-40B4-BE49-F238E27FC236}">
                        <a16:creationId xmlns:a16="http://schemas.microsoft.com/office/drawing/2014/main" id="{410DFCE6-6AF4-E3A0-3E7F-4594C70C42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직선 연결선 384">
                    <a:extLst>
                      <a:ext uri="{FF2B5EF4-FFF2-40B4-BE49-F238E27FC236}">
                        <a16:creationId xmlns:a16="http://schemas.microsoft.com/office/drawing/2014/main" id="{73D81E5C-AE3E-6AC9-30DB-DE1FA450EE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6" name="직선 연결선 385">
                    <a:extLst>
                      <a:ext uri="{FF2B5EF4-FFF2-40B4-BE49-F238E27FC236}">
                        <a16:creationId xmlns:a16="http://schemas.microsoft.com/office/drawing/2014/main" id="{D7A26092-85A4-B32E-9DC1-41C9981C98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직선 연결선 386">
                    <a:extLst>
                      <a:ext uri="{FF2B5EF4-FFF2-40B4-BE49-F238E27FC236}">
                        <a16:creationId xmlns:a16="http://schemas.microsoft.com/office/drawing/2014/main" id="{FB614AE0-AFF0-84D9-27C2-A39BCE2367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직선 연결선 387">
                    <a:extLst>
                      <a:ext uri="{FF2B5EF4-FFF2-40B4-BE49-F238E27FC236}">
                        <a16:creationId xmlns:a16="http://schemas.microsoft.com/office/drawing/2014/main" id="{E3E16AA1-2A53-20ED-8349-7EB6766CD7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9" name="그룹 308">
                  <a:extLst>
                    <a:ext uri="{FF2B5EF4-FFF2-40B4-BE49-F238E27FC236}">
                      <a16:creationId xmlns:a16="http://schemas.microsoft.com/office/drawing/2014/main" id="{4484696B-92B1-069D-DD41-18EB50559D93}"/>
                    </a:ext>
                  </a:extLst>
                </p:cNvPr>
                <p:cNvGrpSpPr/>
                <p:nvPr/>
              </p:nvGrpSpPr>
              <p:grpSpPr>
                <a:xfrm>
                  <a:off x="177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71" name="직선 연결선 370">
                    <a:extLst>
                      <a:ext uri="{FF2B5EF4-FFF2-40B4-BE49-F238E27FC236}">
                        <a16:creationId xmlns:a16="http://schemas.microsoft.com/office/drawing/2014/main" id="{AC8E2469-4D82-DF9A-58FD-77482FE0DF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직선 연결선 371">
                    <a:extLst>
                      <a:ext uri="{FF2B5EF4-FFF2-40B4-BE49-F238E27FC236}">
                        <a16:creationId xmlns:a16="http://schemas.microsoft.com/office/drawing/2014/main" id="{297C9BCB-6845-F00E-A8BA-428EC9F983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직선 연결선 372">
                    <a:extLst>
                      <a:ext uri="{FF2B5EF4-FFF2-40B4-BE49-F238E27FC236}">
                        <a16:creationId xmlns:a16="http://schemas.microsoft.com/office/drawing/2014/main" id="{67BE5997-A7C1-6D7D-140E-C988BC59C8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직선 연결선 373">
                    <a:extLst>
                      <a:ext uri="{FF2B5EF4-FFF2-40B4-BE49-F238E27FC236}">
                        <a16:creationId xmlns:a16="http://schemas.microsoft.com/office/drawing/2014/main" id="{B77739FD-6EC6-E643-6DF8-A025C98C01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직선 연결선 374">
                    <a:extLst>
                      <a:ext uri="{FF2B5EF4-FFF2-40B4-BE49-F238E27FC236}">
                        <a16:creationId xmlns:a16="http://schemas.microsoft.com/office/drawing/2014/main" id="{5D208BDD-6AEE-B69C-3A83-ED695C831E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직선 연결선 375">
                    <a:extLst>
                      <a:ext uri="{FF2B5EF4-FFF2-40B4-BE49-F238E27FC236}">
                        <a16:creationId xmlns:a16="http://schemas.microsoft.com/office/drawing/2014/main" id="{29B959FD-DC13-758F-0E26-9E6ED7DD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직선 연결선 376">
                    <a:extLst>
                      <a:ext uri="{FF2B5EF4-FFF2-40B4-BE49-F238E27FC236}">
                        <a16:creationId xmlns:a16="http://schemas.microsoft.com/office/drawing/2014/main" id="{B1B8B2F5-730D-4F45-9B50-3CA9A1B4E9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8" name="직선 연결선 377">
                    <a:extLst>
                      <a:ext uri="{FF2B5EF4-FFF2-40B4-BE49-F238E27FC236}">
                        <a16:creationId xmlns:a16="http://schemas.microsoft.com/office/drawing/2014/main" id="{1171B351-3B78-8F37-40E3-6EA3AD885A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직선 연결선 378">
                    <a:extLst>
                      <a:ext uri="{FF2B5EF4-FFF2-40B4-BE49-F238E27FC236}">
                        <a16:creationId xmlns:a16="http://schemas.microsoft.com/office/drawing/2014/main" id="{2866BC23-52F0-1DDC-43B7-E3A401A6AF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0" name="그룹 309">
                  <a:extLst>
                    <a:ext uri="{FF2B5EF4-FFF2-40B4-BE49-F238E27FC236}">
                      <a16:creationId xmlns:a16="http://schemas.microsoft.com/office/drawing/2014/main" id="{66FCC7AA-BF2D-27F5-37BB-99A798F91B6B}"/>
                    </a:ext>
                  </a:extLst>
                </p:cNvPr>
                <p:cNvGrpSpPr/>
                <p:nvPr/>
              </p:nvGrpSpPr>
              <p:grpSpPr>
                <a:xfrm>
                  <a:off x="321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62" name="직선 연결선 361">
                    <a:extLst>
                      <a:ext uri="{FF2B5EF4-FFF2-40B4-BE49-F238E27FC236}">
                        <a16:creationId xmlns:a16="http://schemas.microsoft.com/office/drawing/2014/main" id="{1D5FD11D-F04E-8669-51AB-CC767AFA7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직선 연결선 362">
                    <a:extLst>
                      <a:ext uri="{FF2B5EF4-FFF2-40B4-BE49-F238E27FC236}">
                        <a16:creationId xmlns:a16="http://schemas.microsoft.com/office/drawing/2014/main" id="{04A5E455-E865-B4CE-EEA6-C71C1CDCD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직선 연결선 363">
                    <a:extLst>
                      <a:ext uri="{FF2B5EF4-FFF2-40B4-BE49-F238E27FC236}">
                        <a16:creationId xmlns:a16="http://schemas.microsoft.com/office/drawing/2014/main" id="{CE8B2F72-E4AA-46D9-FC2F-C17DF1C091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직선 연결선 364">
                    <a:extLst>
                      <a:ext uri="{FF2B5EF4-FFF2-40B4-BE49-F238E27FC236}">
                        <a16:creationId xmlns:a16="http://schemas.microsoft.com/office/drawing/2014/main" id="{5632BB42-9AB1-1939-A284-52E674BC26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직선 연결선 365">
                    <a:extLst>
                      <a:ext uri="{FF2B5EF4-FFF2-40B4-BE49-F238E27FC236}">
                        <a16:creationId xmlns:a16="http://schemas.microsoft.com/office/drawing/2014/main" id="{52F617F8-D816-2E08-BB2B-F34B311952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직선 연결선 366">
                    <a:extLst>
                      <a:ext uri="{FF2B5EF4-FFF2-40B4-BE49-F238E27FC236}">
                        <a16:creationId xmlns:a16="http://schemas.microsoft.com/office/drawing/2014/main" id="{5ABD32FF-AE0A-BFC4-2A54-3E68B6845F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직선 연결선 367">
                    <a:extLst>
                      <a:ext uri="{FF2B5EF4-FFF2-40B4-BE49-F238E27FC236}">
                        <a16:creationId xmlns:a16="http://schemas.microsoft.com/office/drawing/2014/main" id="{A420F736-84CA-D10D-359E-3652E6B20B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직선 연결선 368">
                    <a:extLst>
                      <a:ext uri="{FF2B5EF4-FFF2-40B4-BE49-F238E27FC236}">
                        <a16:creationId xmlns:a16="http://schemas.microsoft.com/office/drawing/2014/main" id="{F0C0B999-3D85-66EA-53A2-31C9DBAEC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직선 연결선 369">
                    <a:extLst>
                      <a:ext uri="{FF2B5EF4-FFF2-40B4-BE49-F238E27FC236}">
                        <a16:creationId xmlns:a16="http://schemas.microsoft.com/office/drawing/2014/main" id="{BC87665D-DBDE-CC2A-4272-697FC6D936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1" name="그룹 310">
                  <a:extLst>
                    <a:ext uri="{FF2B5EF4-FFF2-40B4-BE49-F238E27FC236}">
                      <a16:creationId xmlns:a16="http://schemas.microsoft.com/office/drawing/2014/main" id="{97D935B7-07BA-50E2-4F53-D093EBBABD30}"/>
                    </a:ext>
                  </a:extLst>
                </p:cNvPr>
                <p:cNvGrpSpPr/>
                <p:nvPr/>
              </p:nvGrpSpPr>
              <p:grpSpPr>
                <a:xfrm>
                  <a:off x="465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53" name="직선 연결선 352">
                    <a:extLst>
                      <a:ext uri="{FF2B5EF4-FFF2-40B4-BE49-F238E27FC236}">
                        <a16:creationId xmlns:a16="http://schemas.microsoft.com/office/drawing/2014/main" id="{3169C74E-9920-988E-C0D8-BF8594B003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직선 연결선 353">
                    <a:extLst>
                      <a:ext uri="{FF2B5EF4-FFF2-40B4-BE49-F238E27FC236}">
                        <a16:creationId xmlns:a16="http://schemas.microsoft.com/office/drawing/2014/main" id="{4DFF4332-889B-829A-2D32-CABF871F19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직선 연결선 354">
                    <a:extLst>
                      <a:ext uri="{FF2B5EF4-FFF2-40B4-BE49-F238E27FC236}">
                        <a16:creationId xmlns:a16="http://schemas.microsoft.com/office/drawing/2014/main" id="{DFE3E516-9701-003D-C2E3-4C7A49CE9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직선 연결선 355">
                    <a:extLst>
                      <a:ext uri="{FF2B5EF4-FFF2-40B4-BE49-F238E27FC236}">
                        <a16:creationId xmlns:a16="http://schemas.microsoft.com/office/drawing/2014/main" id="{811F3AF7-34F2-CDC6-94B2-40510A865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직선 연결선 356">
                    <a:extLst>
                      <a:ext uri="{FF2B5EF4-FFF2-40B4-BE49-F238E27FC236}">
                        <a16:creationId xmlns:a16="http://schemas.microsoft.com/office/drawing/2014/main" id="{FAC30EDA-263B-D60E-D498-D0BAD4575B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직선 연결선 357">
                    <a:extLst>
                      <a:ext uri="{FF2B5EF4-FFF2-40B4-BE49-F238E27FC236}">
                        <a16:creationId xmlns:a16="http://schemas.microsoft.com/office/drawing/2014/main" id="{AC1F30F9-0E0D-46F7-1F87-8E9B1C7E8C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직선 연결선 358">
                    <a:extLst>
                      <a:ext uri="{FF2B5EF4-FFF2-40B4-BE49-F238E27FC236}">
                        <a16:creationId xmlns:a16="http://schemas.microsoft.com/office/drawing/2014/main" id="{DF303D4C-F8A2-852F-9EAF-9B51917B4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직선 연결선 359">
                    <a:extLst>
                      <a:ext uri="{FF2B5EF4-FFF2-40B4-BE49-F238E27FC236}">
                        <a16:creationId xmlns:a16="http://schemas.microsoft.com/office/drawing/2014/main" id="{D43BBB3E-C632-A143-5574-94AC949B58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직선 연결선 360">
                    <a:extLst>
                      <a:ext uri="{FF2B5EF4-FFF2-40B4-BE49-F238E27FC236}">
                        <a16:creationId xmlns:a16="http://schemas.microsoft.com/office/drawing/2014/main" id="{3E28BA33-7657-2496-1946-2D9C28834E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5" name="그룹 314">
                  <a:extLst>
                    <a:ext uri="{FF2B5EF4-FFF2-40B4-BE49-F238E27FC236}">
                      <a16:creationId xmlns:a16="http://schemas.microsoft.com/office/drawing/2014/main" id="{884F2C53-CC6B-C082-64AB-4D7B336CCA51}"/>
                    </a:ext>
                  </a:extLst>
                </p:cNvPr>
                <p:cNvGrpSpPr/>
                <p:nvPr/>
              </p:nvGrpSpPr>
              <p:grpSpPr>
                <a:xfrm>
                  <a:off x="609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44" name="직선 연결선 343">
                    <a:extLst>
                      <a:ext uri="{FF2B5EF4-FFF2-40B4-BE49-F238E27FC236}">
                        <a16:creationId xmlns:a16="http://schemas.microsoft.com/office/drawing/2014/main" id="{E3DB293F-3E09-C524-9D83-EF3453380C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직선 연결선 344">
                    <a:extLst>
                      <a:ext uri="{FF2B5EF4-FFF2-40B4-BE49-F238E27FC236}">
                        <a16:creationId xmlns:a16="http://schemas.microsoft.com/office/drawing/2014/main" id="{CC849270-5BED-C252-CCD6-30C7082FF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직선 연결선 345">
                    <a:extLst>
                      <a:ext uri="{FF2B5EF4-FFF2-40B4-BE49-F238E27FC236}">
                        <a16:creationId xmlns:a16="http://schemas.microsoft.com/office/drawing/2014/main" id="{2F0FD513-9B6D-4F7D-B53F-2061E2455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직선 연결선 346">
                    <a:extLst>
                      <a:ext uri="{FF2B5EF4-FFF2-40B4-BE49-F238E27FC236}">
                        <a16:creationId xmlns:a16="http://schemas.microsoft.com/office/drawing/2014/main" id="{0D921A03-D9F2-B9C5-16B5-F7F8ACB093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직선 연결선 347">
                    <a:extLst>
                      <a:ext uri="{FF2B5EF4-FFF2-40B4-BE49-F238E27FC236}">
                        <a16:creationId xmlns:a16="http://schemas.microsoft.com/office/drawing/2014/main" id="{CDC0A6C0-8F55-1B10-6BDC-18B2D3C59F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직선 연결선 348">
                    <a:extLst>
                      <a:ext uri="{FF2B5EF4-FFF2-40B4-BE49-F238E27FC236}">
                        <a16:creationId xmlns:a16="http://schemas.microsoft.com/office/drawing/2014/main" id="{66C3FAE3-C88A-F5FB-EF7D-E794041B7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직선 연결선 349">
                    <a:extLst>
                      <a:ext uri="{FF2B5EF4-FFF2-40B4-BE49-F238E27FC236}">
                        <a16:creationId xmlns:a16="http://schemas.microsoft.com/office/drawing/2014/main" id="{8A442918-00F1-1E3F-AE01-0B8BBC5F81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직선 연결선 350">
                    <a:extLst>
                      <a:ext uri="{FF2B5EF4-FFF2-40B4-BE49-F238E27FC236}">
                        <a16:creationId xmlns:a16="http://schemas.microsoft.com/office/drawing/2014/main" id="{2FA0A78A-96CA-C187-883B-9132541FF7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직선 연결선 351">
                    <a:extLst>
                      <a:ext uri="{FF2B5EF4-FFF2-40B4-BE49-F238E27FC236}">
                        <a16:creationId xmlns:a16="http://schemas.microsoft.com/office/drawing/2014/main" id="{878E3FA9-7355-F6F3-A1AD-9DD9B7507F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6" name="그룹 315">
                  <a:extLst>
                    <a:ext uri="{FF2B5EF4-FFF2-40B4-BE49-F238E27FC236}">
                      <a16:creationId xmlns:a16="http://schemas.microsoft.com/office/drawing/2014/main" id="{ECBD4851-83F8-7A77-4F5C-7E11805D313F}"/>
                    </a:ext>
                  </a:extLst>
                </p:cNvPr>
                <p:cNvGrpSpPr/>
                <p:nvPr/>
              </p:nvGrpSpPr>
              <p:grpSpPr>
                <a:xfrm>
                  <a:off x="753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33" name="직선 연결선 332">
                    <a:extLst>
                      <a:ext uri="{FF2B5EF4-FFF2-40B4-BE49-F238E27FC236}">
                        <a16:creationId xmlns:a16="http://schemas.microsoft.com/office/drawing/2014/main" id="{7A1AE8C7-4D53-16EA-D8D1-81A51C7B20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직선 연결선 333">
                    <a:extLst>
                      <a:ext uri="{FF2B5EF4-FFF2-40B4-BE49-F238E27FC236}">
                        <a16:creationId xmlns:a16="http://schemas.microsoft.com/office/drawing/2014/main" id="{8F45824A-4017-E096-8A54-A46F205FF7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직선 연결선 334">
                    <a:extLst>
                      <a:ext uri="{FF2B5EF4-FFF2-40B4-BE49-F238E27FC236}">
                        <a16:creationId xmlns:a16="http://schemas.microsoft.com/office/drawing/2014/main" id="{5FECAB90-FB22-9BF7-DA78-A7F9580266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직선 연결선 335">
                    <a:extLst>
                      <a:ext uri="{FF2B5EF4-FFF2-40B4-BE49-F238E27FC236}">
                        <a16:creationId xmlns:a16="http://schemas.microsoft.com/office/drawing/2014/main" id="{CF02C732-F993-7A7F-02F2-40BDFB91B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직선 연결선 336">
                    <a:extLst>
                      <a:ext uri="{FF2B5EF4-FFF2-40B4-BE49-F238E27FC236}">
                        <a16:creationId xmlns:a16="http://schemas.microsoft.com/office/drawing/2014/main" id="{8815378C-C2D6-C291-D80F-95C8E6C95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직선 연결선 338">
                    <a:extLst>
                      <a:ext uri="{FF2B5EF4-FFF2-40B4-BE49-F238E27FC236}">
                        <a16:creationId xmlns:a16="http://schemas.microsoft.com/office/drawing/2014/main" id="{1E6461E3-A455-EEF8-32BB-D6ACBF4199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직선 연결선 340">
                    <a:extLst>
                      <a:ext uri="{FF2B5EF4-FFF2-40B4-BE49-F238E27FC236}">
                        <a16:creationId xmlns:a16="http://schemas.microsoft.com/office/drawing/2014/main" id="{D3089EBF-7A0A-376E-7476-77950ADFCD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직선 연결선 341">
                    <a:extLst>
                      <a:ext uri="{FF2B5EF4-FFF2-40B4-BE49-F238E27FC236}">
                        <a16:creationId xmlns:a16="http://schemas.microsoft.com/office/drawing/2014/main" id="{F17148AF-2940-4197-4E12-B32D4AFDE3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직선 연결선 342">
                    <a:extLst>
                      <a:ext uri="{FF2B5EF4-FFF2-40B4-BE49-F238E27FC236}">
                        <a16:creationId xmlns:a16="http://schemas.microsoft.com/office/drawing/2014/main" id="{10C0B5BE-3A22-B19F-4077-928F57771D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7" name="직선 연결선 316">
                  <a:extLst>
                    <a:ext uri="{FF2B5EF4-FFF2-40B4-BE49-F238E27FC236}">
                      <a16:creationId xmlns:a16="http://schemas.microsoft.com/office/drawing/2014/main" id="{7D25AB7F-AB33-DE7E-F749-93146130D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직선 연결선 317">
                  <a:extLst>
                    <a:ext uri="{FF2B5EF4-FFF2-40B4-BE49-F238E27FC236}">
                      <a16:creationId xmlns:a16="http://schemas.microsoft.com/office/drawing/2014/main" id="{36C9669E-B4A1-13C9-5F2D-85358F518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그룹 318">
                  <a:extLst>
                    <a:ext uri="{FF2B5EF4-FFF2-40B4-BE49-F238E27FC236}">
                      <a16:creationId xmlns:a16="http://schemas.microsoft.com/office/drawing/2014/main" id="{47FD13DD-24DF-280C-15A3-70F7CA0D5E49}"/>
                    </a:ext>
                  </a:extLst>
                </p:cNvPr>
                <p:cNvGrpSpPr/>
                <p:nvPr/>
              </p:nvGrpSpPr>
              <p:grpSpPr>
                <a:xfrm>
                  <a:off x="897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24" name="직선 연결선 323">
                    <a:extLst>
                      <a:ext uri="{FF2B5EF4-FFF2-40B4-BE49-F238E27FC236}">
                        <a16:creationId xmlns:a16="http://schemas.microsoft.com/office/drawing/2014/main" id="{A6180425-DC57-1D2C-63E3-A6F82C487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직선 연결선 324">
                    <a:extLst>
                      <a:ext uri="{FF2B5EF4-FFF2-40B4-BE49-F238E27FC236}">
                        <a16:creationId xmlns:a16="http://schemas.microsoft.com/office/drawing/2014/main" id="{88C1F88C-BD83-61FE-234A-89D7FE86B1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직선 연결선 325">
                    <a:extLst>
                      <a:ext uri="{FF2B5EF4-FFF2-40B4-BE49-F238E27FC236}">
                        <a16:creationId xmlns:a16="http://schemas.microsoft.com/office/drawing/2014/main" id="{2F4F8791-D19D-4E27-9DD8-1A40CE3D78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직선 연결선 326">
                    <a:extLst>
                      <a:ext uri="{FF2B5EF4-FFF2-40B4-BE49-F238E27FC236}">
                        <a16:creationId xmlns:a16="http://schemas.microsoft.com/office/drawing/2014/main" id="{B4914F98-1BC2-5339-9594-F4145FEE7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직선 연결선 327">
                    <a:extLst>
                      <a:ext uri="{FF2B5EF4-FFF2-40B4-BE49-F238E27FC236}">
                        <a16:creationId xmlns:a16="http://schemas.microsoft.com/office/drawing/2014/main" id="{83C571FE-48BD-08D3-D7E7-427FC7C4E1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직선 연결선 328">
                    <a:extLst>
                      <a:ext uri="{FF2B5EF4-FFF2-40B4-BE49-F238E27FC236}">
                        <a16:creationId xmlns:a16="http://schemas.microsoft.com/office/drawing/2014/main" id="{2B6481D9-7187-F69C-2674-439ADABE5B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직선 연결선 329">
                    <a:extLst>
                      <a:ext uri="{FF2B5EF4-FFF2-40B4-BE49-F238E27FC236}">
                        <a16:creationId xmlns:a16="http://schemas.microsoft.com/office/drawing/2014/main" id="{EFF9C27A-336C-8D46-EAA4-97309FF1DB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직선 연결선 330">
                    <a:extLst>
                      <a:ext uri="{FF2B5EF4-FFF2-40B4-BE49-F238E27FC236}">
                        <a16:creationId xmlns:a16="http://schemas.microsoft.com/office/drawing/2014/main" id="{1412AD35-8F12-96C0-8444-1C5652056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직선 연결선 331">
                    <a:extLst>
                      <a:ext uri="{FF2B5EF4-FFF2-40B4-BE49-F238E27FC236}">
                        <a16:creationId xmlns:a16="http://schemas.microsoft.com/office/drawing/2014/main" id="{DD78FFD8-D8FD-0AD4-FBEC-89A544F3E8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직선 연결선 319">
                  <a:extLst>
                    <a:ext uri="{FF2B5EF4-FFF2-40B4-BE49-F238E27FC236}">
                      <a16:creationId xmlns:a16="http://schemas.microsoft.com/office/drawing/2014/main" id="{8E2F9D1F-16EC-A441-4002-051874CAE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712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7C0422AE-1B5A-7075-1C2C-F878AB624D7D}"/>
                  </a:ext>
                </a:extLst>
              </p:cNvPr>
              <p:cNvGrpSpPr/>
              <p:nvPr/>
            </p:nvGrpSpPr>
            <p:grpSpPr>
              <a:xfrm>
                <a:off x="601341" y="955720"/>
                <a:ext cx="11308151" cy="202769"/>
                <a:chOff x="601341" y="1109479"/>
                <a:chExt cx="11308151" cy="202769"/>
              </a:xfrm>
            </p:grpSpPr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1ADDF66D-6972-07A2-BBD5-A2996CD410A2}"/>
                    </a:ext>
                  </a:extLst>
                </p:cNvPr>
                <p:cNvSpPr txBox="1"/>
                <p:nvPr/>
              </p:nvSpPr>
              <p:spPr>
                <a:xfrm>
                  <a:off x="601341" y="1140393"/>
                  <a:ext cx="318480" cy="123111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frame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7D8CE66-B5C8-FB46-D491-F72800B7B9AF}"/>
                    </a:ext>
                  </a:extLst>
                </p:cNvPr>
                <p:cNvSpPr txBox="1"/>
                <p:nvPr/>
              </p:nvSpPr>
              <p:spPr>
                <a:xfrm>
                  <a:off x="242335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10</a:t>
                  </a: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AD1BBA0-0CE5-8730-B982-EC5D5764866A}"/>
                    </a:ext>
                  </a:extLst>
                </p:cNvPr>
                <p:cNvSpPr txBox="1"/>
                <p:nvPr/>
              </p:nvSpPr>
              <p:spPr>
                <a:xfrm>
                  <a:off x="11774840" y="1109479"/>
                  <a:ext cx="134652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b="1" dirty="0">
                      <a:effectLst/>
                    </a:rPr>
                    <a:t>75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D2CC128-5063-DC04-7FAA-595F63330E28}"/>
                    </a:ext>
                  </a:extLst>
                </p:cNvPr>
                <p:cNvSpPr txBox="1"/>
                <p:nvPr/>
              </p:nvSpPr>
              <p:spPr>
                <a:xfrm>
                  <a:off x="386335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20</a:t>
                  </a:r>
                </a:p>
              </p:txBody>
            </p:sp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9C7391DB-AF53-BA0C-A078-422DCF856C3E}"/>
                    </a:ext>
                  </a:extLst>
                </p:cNvPr>
                <p:cNvSpPr txBox="1"/>
                <p:nvPr/>
              </p:nvSpPr>
              <p:spPr>
                <a:xfrm>
                  <a:off x="529842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30</a:t>
                  </a: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033AB278-2456-86FE-0877-A0551FD2DD3E}"/>
                    </a:ext>
                  </a:extLst>
                </p:cNvPr>
                <p:cNvSpPr txBox="1"/>
                <p:nvPr/>
              </p:nvSpPr>
              <p:spPr>
                <a:xfrm>
                  <a:off x="674581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40</a:t>
                  </a:r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08E7390F-7CA7-2997-2731-A76C761B1065}"/>
                    </a:ext>
                  </a:extLst>
                </p:cNvPr>
                <p:cNvSpPr txBox="1"/>
                <p:nvPr/>
              </p:nvSpPr>
              <p:spPr>
                <a:xfrm>
                  <a:off x="818581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50</a:t>
                  </a: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F8E71C7E-45F3-BC47-49D0-3C26CC641AD0}"/>
                    </a:ext>
                  </a:extLst>
                </p:cNvPr>
                <p:cNvSpPr txBox="1"/>
                <p:nvPr/>
              </p:nvSpPr>
              <p:spPr>
                <a:xfrm>
                  <a:off x="961707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60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E15EA0BE-565B-1BE6-62EE-E1449D9C636C}"/>
                    </a:ext>
                  </a:extLst>
                </p:cNvPr>
                <p:cNvSpPr txBox="1"/>
                <p:nvPr/>
              </p:nvSpPr>
              <p:spPr>
                <a:xfrm>
                  <a:off x="11065673" y="1152367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70</a:t>
                  </a:r>
                </a:p>
              </p:txBody>
            </p: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3445BC5B-3D08-3F77-85A8-0C3290C6688B}"/>
                    </a:ext>
                  </a:extLst>
                </p:cNvPr>
                <p:cNvSpPr txBox="1"/>
                <p:nvPr/>
              </p:nvSpPr>
              <p:spPr>
                <a:xfrm>
                  <a:off x="1006503" y="1121171"/>
                  <a:ext cx="6412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0</a:t>
                  </a:r>
                </a:p>
              </p:txBody>
            </p:sp>
            <p:sp>
              <p:nvSpPr>
                <p:cNvPr id="1146" name="TextBox 1145">
                  <a:extLst>
                    <a:ext uri="{FF2B5EF4-FFF2-40B4-BE49-F238E27FC236}">
                      <a16:creationId xmlns:a16="http://schemas.microsoft.com/office/drawing/2014/main" id="{0F765F3E-E7C4-9BB6-D861-9DE7BD33DA25}"/>
                    </a:ext>
                  </a:extLst>
                </p:cNvPr>
                <p:cNvSpPr txBox="1"/>
                <p:nvPr/>
              </p:nvSpPr>
              <p:spPr>
                <a:xfrm>
                  <a:off x="7472985" y="1204526"/>
                  <a:ext cx="99386" cy="10772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7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45</a:t>
                  </a:r>
                </a:p>
              </p:txBody>
            </p:sp>
          </p:grpSp>
          <p:grpSp>
            <p:nvGrpSpPr>
              <p:cNvPr id="1162" name="그룹 1161">
                <a:extLst>
                  <a:ext uri="{FF2B5EF4-FFF2-40B4-BE49-F238E27FC236}">
                    <a16:creationId xmlns:a16="http://schemas.microsoft.com/office/drawing/2014/main" id="{8C9EFCAA-47BF-FF27-B8C2-EF4D70730E36}"/>
                  </a:ext>
                </a:extLst>
              </p:cNvPr>
              <p:cNvGrpSpPr/>
              <p:nvPr/>
            </p:nvGrpSpPr>
            <p:grpSpPr>
              <a:xfrm>
                <a:off x="211243" y="2024430"/>
                <a:ext cx="11630552" cy="485171"/>
                <a:chOff x="211243" y="2178189"/>
                <a:chExt cx="11630552" cy="485171"/>
              </a:xfrm>
            </p:grpSpPr>
            <p:sp>
              <p:nvSpPr>
                <p:cNvPr id="286" name="직사각형 310">
                  <a:extLst>
                    <a:ext uri="{FF2B5EF4-FFF2-40B4-BE49-F238E27FC236}">
                      <a16:creationId xmlns:a16="http://schemas.microsoft.com/office/drawing/2014/main" id="{04E30BFA-FA38-CB89-CB72-C3A1EFEA3F76}"/>
                    </a:ext>
                  </a:extLst>
                </p:cNvPr>
                <p:cNvSpPr/>
                <p:nvPr/>
              </p:nvSpPr>
              <p:spPr>
                <a:xfrm>
                  <a:off x="5361795" y="2185572"/>
                  <a:ext cx="216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용 낙하 후 충격파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7" name="직사각형 310">
                  <a:extLst>
                    <a:ext uri="{FF2B5EF4-FFF2-40B4-BE49-F238E27FC236}">
                      <a16:creationId xmlns:a16="http://schemas.microsoft.com/office/drawing/2014/main" id="{A3A69C7E-4C05-293D-2A71-412C18944CED}"/>
                    </a:ext>
                  </a:extLst>
                </p:cNvPr>
                <p:cNvSpPr/>
                <p:nvPr/>
              </p:nvSpPr>
              <p:spPr>
                <a:xfrm>
                  <a:off x="7521795" y="2185572"/>
                  <a:ext cx="432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잔여 이펙트 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 균열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117" name="그룹 1116">
                  <a:extLst>
                    <a:ext uri="{FF2B5EF4-FFF2-40B4-BE49-F238E27FC236}">
                      <a16:creationId xmlns:a16="http://schemas.microsoft.com/office/drawing/2014/main" id="{32981935-9CBB-E1E3-0313-D6690E1FECD4}"/>
                    </a:ext>
                  </a:extLst>
                </p:cNvPr>
                <p:cNvGrpSpPr/>
                <p:nvPr/>
              </p:nvGrpSpPr>
              <p:grpSpPr>
                <a:xfrm>
                  <a:off x="1042166" y="2185616"/>
                  <a:ext cx="4319629" cy="470316"/>
                  <a:chOff x="1042166" y="2185572"/>
                  <a:chExt cx="4319629" cy="470316"/>
                </a:xfrm>
              </p:grpSpPr>
              <p:sp>
                <p:nvSpPr>
                  <p:cNvPr id="285" name="직사각형 310">
                    <a:extLst>
                      <a:ext uri="{FF2B5EF4-FFF2-40B4-BE49-F238E27FC236}">
                        <a16:creationId xmlns:a16="http://schemas.microsoft.com/office/drawing/2014/main" id="{28B113D4-8605-DC6D-5606-C1662FA52968}"/>
                      </a:ext>
                    </a:extLst>
                  </p:cNvPr>
                  <p:cNvSpPr/>
                  <p:nvPr/>
                </p:nvSpPr>
                <p:spPr>
                  <a:xfrm>
                    <a:off x="1042166" y="2185572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1-1]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20" name="직사각형 310">
                    <a:extLst>
                      <a:ext uri="{FF2B5EF4-FFF2-40B4-BE49-F238E27FC236}">
                        <a16:creationId xmlns:a16="http://schemas.microsoft.com/office/drawing/2014/main" id="{ED2BD857-F21F-C9ED-2AD2-F173B52A0126}"/>
                      </a:ext>
                    </a:extLst>
                  </p:cNvPr>
                  <p:cNvSpPr/>
                  <p:nvPr/>
                </p:nvSpPr>
                <p:spPr>
                  <a:xfrm>
                    <a:off x="1042166" y="2437527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클래스 마크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1156" name="그룹 1155">
                  <a:extLst>
                    <a:ext uri="{FF2B5EF4-FFF2-40B4-BE49-F238E27FC236}">
                      <a16:creationId xmlns:a16="http://schemas.microsoft.com/office/drawing/2014/main" id="{DC79A17A-5454-2CC2-0611-A9EFFCBF574D}"/>
                    </a:ext>
                  </a:extLst>
                </p:cNvPr>
                <p:cNvGrpSpPr/>
                <p:nvPr/>
              </p:nvGrpSpPr>
              <p:grpSpPr>
                <a:xfrm>
                  <a:off x="211243" y="2178189"/>
                  <a:ext cx="807731" cy="485171"/>
                  <a:chOff x="211243" y="2178189"/>
                  <a:chExt cx="807731" cy="485171"/>
                </a:xfrm>
              </p:grpSpPr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A778B1E1-EDF7-5418-3C2D-C26241B3C688}"/>
                      </a:ext>
                    </a:extLst>
                  </p:cNvPr>
                  <p:cNvSpPr/>
                  <p:nvPr/>
                </p:nvSpPr>
                <p:spPr>
                  <a:xfrm>
                    <a:off x="211614" y="2178189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944424B9-6B68-0722-007E-63EFA137ECE9}"/>
                      </a:ext>
                    </a:extLst>
                  </p:cNvPr>
                  <p:cNvSpPr txBox="1"/>
                  <p:nvPr/>
                </p:nvSpPr>
                <p:spPr>
                  <a:xfrm>
                    <a:off x="211243" y="2351527"/>
                    <a:ext cx="39009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900" b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160" name="그룹 1159">
                <a:extLst>
                  <a:ext uri="{FF2B5EF4-FFF2-40B4-BE49-F238E27FC236}">
                    <a16:creationId xmlns:a16="http://schemas.microsoft.com/office/drawing/2014/main" id="{D9D42B37-98D8-8D0A-2F19-0698797449BB}"/>
                  </a:ext>
                </a:extLst>
              </p:cNvPr>
              <p:cNvGrpSpPr/>
              <p:nvPr/>
            </p:nvGrpSpPr>
            <p:grpSpPr>
              <a:xfrm>
                <a:off x="211614" y="1527901"/>
                <a:ext cx="8749434" cy="485171"/>
                <a:chOff x="211614" y="1681660"/>
                <a:chExt cx="8749434" cy="485171"/>
              </a:xfrm>
            </p:grpSpPr>
            <p:sp>
              <p:nvSpPr>
                <p:cNvPr id="282" name="직사각형 310">
                  <a:extLst>
                    <a:ext uri="{FF2B5EF4-FFF2-40B4-BE49-F238E27FC236}">
                      <a16:creationId xmlns:a16="http://schemas.microsoft.com/office/drawing/2014/main" id="{A0884A9C-5C4E-F488-C580-6D87281324AC}"/>
                    </a:ext>
                  </a:extLst>
                </p:cNvPr>
                <p:cNvSpPr/>
                <p:nvPr/>
              </p:nvSpPr>
              <p:spPr>
                <a:xfrm>
                  <a:off x="1042166" y="1682840"/>
                  <a:ext cx="4319629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3" name="직사각형 310">
                  <a:extLst>
                    <a:ext uri="{FF2B5EF4-FFF2-40B4-BE49-F238E27FC236}">
                      <a16:creationId xmlns:a16="http://schemas.microsoft.com/office/drawing/2014/main" id="{885D384D-A426-53AA-4A9E-3AEFBE36E21E}"/>
                    </a:ext>
                  </a:extLst>
                </p:cNvPr>
                <p:cNvSpPr/>
                <p:nvPr/>
              </p:nvSpPr>
              <p:spPr>
                <a:xfrm>
                  <a:off x="5361795" y="1682840"/>
                  <a:ext cx="2160000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내려 찍기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4" name="직사각형 310">
                  <a:extLst>
                    <a:ext uri="{FF2B5EF4-FFF2-40B4-BE49-F238E27FC236}">
                      <a16:creationId xmlns:a16="http://schemas.microsoft.com/office/drawing/2014/main" id="{567DABBB-8D90-D2AE-9B0E-FBE10F1FE5FE}"/>
                    </a:ext>
                  </a:extLst>
                </p:cNvPr>
                <p:cNvSpPr/>
                <p:nvPr/>
              </p:nvSpPr>
              <p:spPr>
                <a:xfrm>
                  <a:off x="7521795" y="1718840"/>
                  <a:ext cx="1439253" cy="144000"/>
                </a:xfrm>
                <a:prstGeom prst="rect">
                  <a:avLst/>
                </a:prstGeom>
                <a:solidFill>
                  <a:srgbClr val="FAFCBC"/>
                </a:solidFill>
                <a:ln w="12700">
                  <a:solidFill>
                    <a:srgbClr val="FAFCB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Autofit/>
                </a:bodyPr>
                <a:lstStyle/>
                <a:p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전투 </a:t>
                  </a:r>
                  <a:r>
                    <a:rPr lang="en-US" altLang="ko-KR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</a:t>
                  </a:r>
                </a:p>
              </p:txBody>
            </p:sp>
            <p:sp>
              <p:nvSpPr>
                <p:cNvPr id="289" name="직사각형 310">
                  <a:extLst>
                    <a:ext uri="{FF2B5EF4-FFF2-40B4-BE49-F238E27FC236}">
                      <a16:creationId xmlns:a16="http://schemas.microsoft.com/office/drawing/2014/main" id="{DD2C4940-1751-850B-687B-04AD46126A82}"/>
                    </a:ext>
                  </a:extLst>
                </p:cNvPr>
                <p:cNvSpPr/>
                <p:nvPr/>
              </p:nvSpPr>
              <p:spPr>
                <a:xfrm>
                  <a:off x="1042166" y="1957902"/>
                  <a:ext cx="2160752" cy="16979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스킬 시전 캔슬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91" name="직사각형 310">
                  <a:extLst>
                    <a:ext uri="{FF2B5EF4-FFF2-40B4-BE49-F238E27FC236}">
                      <a16:creationId xmlns:a16="http://schemas.microsoft.com/office/drawing/2014/main" id="{F39EF3B8-0D9D-C8E1-C4B0-32951688DD65}"/>
                    </a:ext>
                  </a:extLst>
                </p:cNvPr>
                <p:cNvSpPr/>
                <p:nvPr/>
              </p:nvSpPr>
              <p:spPr>
                <a:xfrm>
                  <a:off x="7521795" y="1958813"/>
                  <a:ext cx="1439252" cy="16797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</a:t>
                  </a:r>
                </a:p>
              </p:txBody>
            </p:sp>
            <p:grpSp>
              <p:nvGrpSpPr>
                <p:cNvPr id="1155" name="그룹 1154">
                  <a:extLst>
                    <a:ext uri="{FF2B5EF4-FFF2-40B4-BE49-F238E27FC236}">
                      <a16:creationId xmlns:a16="http://schemas.microsoft.com/office/drawing/2014/main" id="{7CBED255-6C36-65AB-E9F0-DEE0755F6A8A}"/>
                    </a:ext>
                  </a:extLst>
                </p:cNvPr>
                <p:cNvGrpSpPr/>
                <p:nvPr/>
              </p:nvGrpSpPr>
              <p:grpSpPr>
                <a:xfrm>
                  <a:off x="211614" y="1681660"/>
                  <a:ext cx="807360" cy="485171"/>
                  <a:chOff x="211614" y="1681660"/>
                  <a:chExt cx="807360" cy="485171"/>
                </a:xfrm>
              </p:grpSpPr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76FDDD70-AC6A-F3B1-EA44-5B46D857383B}"/>
                      </a:ext>
                    </a:extLst>
                  </p:cNvPr>
                  <p:cNvSpPr/>
                  <p:nvPr/>
                </p:nvSpPr>
                <p:spPr>
                  <a:xfrm>
                    <a:off x="211614" y="1681660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6" name="TextBox 395">
                    <a:extLst>
                      <a:ext uri="{FF2B5EF4-FFF2-40B4-BE49-F238E27FC236}">
                        <a16:creationId xmlns:a16="http://schemas.microsoft.com/office/drawing/2014/main" id="{D09721DC-9EA2-42C8-DB56-1194494493C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721591"/>
                    <a:ext cx="284300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endParaRPr lang="en-US" altLang="ko-KR" sz="900" b="1" dirty="0">
                      <a:solidFill>
                        <a:srgbClr val="F9FBAF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97" name="TextBox 396">
                    <a:extLst>
                      <a:ext uri="{FF2B5EF4-FFF2-40B4-BE49-F238E27FC236}">
                        <a16:creationId xmlns:a16="http://schemas.microsoft.com/office/drawing/2014/main" id="{6056C9E6-145F-B13E-3244-CBEC46F8C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981411"/>
                    <a:ext cx="685050" cy="107722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캔슬 가능 지점</a:t>
                    </a:r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</p:grpSp>
          <p:grpSp>
            <p:nvGrpSpPr>
              <p:cNvPr id="1163" name="그룹 1162">
                <a:extLst>
                  <a:ext uri="{FF2B5EF4-FFF2-40B4-BE49-F238E27FC236}">
                    <a16:creationId xmlns:a16="http://schemas.microsoft.com/office/drawing/2014/main" id="{146DC771-F6D9-5190-BBC2-5686A840B7FC}"/>
                  </a:ext>
                </a:extLst>
              </p:cNvPr>
              <p:cNvGrpSpPr/>
              <p:nvPr/>
            </p:nvGrpSpPr>
            <p:grpSpPr>
              <a:xfrm>
                <a:off x="211614" y="2524194"/>
                <a:ext cx="6727490" cy="242905"/>
                <a:chOff x="211614" y="2677953"/>
                <a:chExt cx="6727490" cy="242905"/>
              </a:xfrm>
            </p:grpSpPr>
            <p:grpSp>
              <p:nvGrpSpPr>
                <p:cNvPr id="1157" name="그룹 1156">
                  <a:extLst>
                    <a:ext uri="{FF2B5EF4-FFF2-40B4-BE49-F238E27FC236}">
                      <a16:creationId xmlns:a16="http://schemas.microsoft.com/office/drawing/2014/main" id="{7EE23885-93D1-9755-393B-8CA1304A917D}"/>
                    </a:ext>
                  </a:extLst>
                </p:cNvPr>
                <p:cNvGrpSpPr/>
                <p:nvPr/>
              </p:nvGrpSpPr>
              <p:grpSpPr>
                <a:xfrm>
                  <a:off x="211614" y="2682797"/>
                  <a:ext cx="807360" cy="233216"/>
                  <a:chOff x="211614" y="2682797"/>
                  <a:chExt cx="807360" cy="233216"/>
                </a:xfrm>
              </p:grpSpPr>
              <p:sp>
                <p:nvSpPr>
                  <p:cNvPr id="399" name="사각형: 둥근 모서리 398">
                    <a:extLst>
                      <a:ext uri="{FF2B5EF4-FFF2-40B4-BE49-F238E27FC236}">
                        <a16:creationId xmlns:a16="http://schemas.microsoft.com/office/drawing/2014/main" id="{CF9DBA82-625F-0A04-AE53-C51E5B002EAA}"/>
                      </a:ext>
                    </a:extLst>
                  </p:cNvPr>
                  <p:cNvSpPr/>
                  <p:nvPr/>
                </p:nvSpPr>
                <p:spPr>
                  <a:xfrm>
                    <a:off x="211614" y="2682797"/>
                    <a:ext cx="807360" cy="233216"/>
                  </a:xfrm>
                  <a:prstGeom prst="roundRect">
                    <a:avLst/>
                  </a:pr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" name="TextBox 263">
                    <a:extLst>
                      <a:ext uri="{FF2B5EF4-FFF2-40B4-BE49-F238E27FC236}">
                        <a16:creationId xmlns:a16="http://schemas.microsoft.com/office/drawing/2014/main" id="{FD81E0F1-C0C5-96D2-7528-093273720A12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2730156"/>
                    <a:ext cx="527956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지점</a:t>
                    </a:r>
                    <a:endParaRPr lang="en-US" altLang="ko-KR" sz="900" b="1" dirty="0">
                      <a:solidFill>
                        <a:srgbClr val="FF9999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449" name="폭발: 8pt 448">
                  <a:extLst>
                    <a:ext uri="{FF2B5EF4-FFF2-40B4-BE49-F238E27FC236}">
                      <a16:creationId xmlns:a16="http://schemas.microsoft.com/office/drawing/2014/main" id="{908D7AC5-10E5-A3A4-8003-245049904A89}"/>
                    </a:ext>
                  </a:extLst>
                </p:cNvPr>
                <p:cNvSpPr/>
                <p:nvPr/>
              </p:nvSpPr>
              <p:spPr>
                <a:xfrm>
                  <a:off x="6664650" y="2677953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58" name="그룹 1157">
                <a:extLst>
                  <a:ext uri="{FF2B5EF4-FFF2-40B4-BE49-F238E27FC236}">
                    <a16:creationId xmlns:a16="http://schemas.microsoft.com/office/drawing/2014/main" id="{7994EAC8-8E4C-2708-685A-69EB69CB055E}"/>
                  </a:ext>
                </a:extLst>
              </p:cNvPr>
              <p:cNvGrpSpPr/>
              <p:nvPr/>
            </p:nvGrpSpPr>
            <p:grpSpPr>
              <a:xfrm>
                <a:off x="211614" y="2780252"/>
                <a:ext cx="807360" cy="233216"/>
                <a:chOff x="211614" y="2934011"/>
                <a:chExt cx="807360" cy="233216"/>
              </a:xfrm>
            </p:grpSpPr>
            <p:sp>
              <p:nvSpPr>
                <p:cNvPr id="1143" name="사각형: 둥근 모서리 1142">
                  <a:extLst>
                    <a:ext uri="{FF2B5EF4-FFF2-40B4-BE49-F238E27FC236}">
                      <a16:creationId xmlns:a16="http://schemas.microsoft.com/office/drawing/2014/main" id="{AC347603-19C0-A409-8E39-27B4AC5EB5F5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4" name="TextBox 1143">
                  <a:extLst>
                    <a:ext uri="{FF2B5EF4-FFF2-40B4-BE49-F238E27FC236}">
                      <a16:creationId xmlns:a16="http://schemas.microsoft.com/office/drawing/2014/main" id="{D6DC5F3C-BA51-BA75-F667-24AAB1D40900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527956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슈퍼 </a:t>
                  </a:r>
                  <a:r>
                    <a:rPr lang="ko-KR" altLang="en-US" sz="900" b="1" dirty="0" err="1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아머</a:t>
                  </a:r>
                  <a:endParaRPr lang="en-US" altLang="ko-KR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327B8A35-95ED-1120-982A-C541D5B6C35B}"/>
                  </a:ext>
                </a:extLst>
              </p:cNvPr>
              <p:cNvGrpSpPr/>
              <p:nvPr/>
            </p:nvGrpSpPr>
            <p:grpSpPr>
              <a:xfrm>
                <a:off x="211614" y="3032207"/>
                <a:ext cx="807360" cy="233216"/>
                <a:chOff x="211614" y="2934011"/>
                <a:chExt cx="807360" cy="233216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B3064E3A-45D9-1FC9-EE84-618BE80BE859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653E3D8-90FF-7094-B19A-4FD7947B4D1B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646578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DAF6D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/</a:t>
                  </a:r>
                  <a:r>
                    <a:rPr lang="ko-KR" altLang="en-US" sz="900" b="1" dirty="0" err="1">
                      <a:solidFill>
                        <a:srgbClr val="00B05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endParaRPr lang="en-US" altLang="ko-KR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1" name="그룹 1160">
                <a:extLst>
                  <a:ext uri="{FF2B5EF4-FFF2-40B4-BE49-F238E27FC236}">
                    <a16:creationId xmlns:a16="http://schemas.microsoft.com/office/drawing/2014/main" id="{CB24E39F-C0C3-D703-5542-3C94D0EAD390}"/>
                  </a:ext>
                </a:extLst>
              </p:cNvPr>
              <p:cNvGrpSpPr/>
              <p:nvPr/>
            </p:nvGrpSpPr>
            <p:grpSpPr>
              <a:xfrm>
                <a:off x="1042166" y="1187104"/>
                <a:ext cx="10799629" cy="288000"/>
                <a:chOff x="1042166" y="1340863"/>
                <a:chExt cx="10799629" cy="288000"/>
              </a:xfrm>
            </p:grpSpPr>
            <p:sp>
              <p:nvSpPr>
                <p:cNvPr id="279" name="직사각형 310">
                  <a:extLst>
                    <a:ext uri="{FF2B5EF4-FFF2-40B4-BE49-F238E27FC236}">
                      <a16:creationId xmlns:a16="http://schemas.microsoft.com/office/drawing/2014/main" id="{9DD2D1DB-7198-7AE6-7EED-007B64D385C0}"/>
                    </a:ext>
                  </a:extLst>
                </p:cNvPr>
                <p:cNvSpPr/>
                <p:nvPr/>
              </p:nvSpPr>
              <p:spPr>
                <a:xfrm>
                  <a:off x="1042166" y="1340863"/>
                  <a:ext cx="4319629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0" name="직사각형 310">
                  <a:extLst>
                    <a:ext uri="{FF2B5EF4-FFF2-40B4-BE49-F238E27FC236}">
                      <a16:creationId xmlns:a16="http://schemas.microsoft.com/office/drawing/2014/main" id="{AE59E30F-70F5-45E1-664B-A6A691635F4D}"/>
                    </a:ext>
                  </a:extLst>
                </p:cNvPr>
                <p:cNvSpPr/>
                <p:nvPr/>
              </p:nvSpPr>
              <p:spPr>
                <a:xfrm>
                  <a:off x="5361795" y="1340863"/>
                  <a:ext cx="216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(0.5s)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1" name="직사각형 310">
                  <a:extLst>
                    <a:ext uri="{FF2B5EF4-FFF2-40B4-BE49-F238E27FC236}">
                      <a16:creationId xmlns:a16="http://schemas.microsoft.com/office/drawing/2014/main" id="{BC93DC22-7E82-ECCB-C0F7-4B720882F958}"/>
                    </a:ext>
                  </a:extLst>
                </p:cNvPr>
                <p:cNvSpPr/>
                <p:nvPr/>
              </p:nvSpPr>
              <p:spPr>
                <a:xfrm>
                  <a:off x="7521795" y="1340863"/>
                  <a:ext cx="432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FA0ACD2E-2A4E-B25A-B526-66AC2890B89C}"/>
                  </a:ext>
                </a:extLst>
              </p:cNvPr>
              <p:cNvSpPr/>
              <p:nvPr/>
            </p:nvSpPr>
            <p:spPr>
              <a:xfrm>
                <a:off x="1042166" y="1151106"/>
                <a:ext cx="10799257" cy="2124746"/>
              </a:xfrm>
              <a:prstGeom prst="rect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24" name="그룹 1123">
                <a:extLst>
                  <a:ext uri="{FF2B5EF4-FFF2-40B4-BE49-F238E27FC236}">
                    <a16:creationId xmlns:a16="http://schemas.microsoft.com/office/drawing/2014/main" id="{E264B386-41C5-0F0F-94FD-E428D89FF77C}"/>
                  </a:ext>
                </a:extLst>
              </p:cNvPr>
              <p:cNvGrpSpPr/>
              <p:nvPr/>
            </p:nvGrpSpPr>
            <p:grpSpPr>
              <a:xfrm>
                <a:off x="988660" y="3062448"/>
                <a:ext cx="1900933" cy="174851"/>
                <a:chOff x="1061050" y="2970814"/>
                <a:chExt cx="1900933" cy="174851"/>
              </a:xfrm>
            </p:grpSpPr>
            <p:sp>
              <p:nvSpPr>
                <p:cNvPr id="580" name="직사각형 310">
                  <a:extLst>
                    <a:ext uri="{FF2B5EF4-FFF2-40B4-BE49-F238E27FC236}">
                      <a16:creationId xmlns:a16="http://schemas.microsoft.com/office/drawing/2014/main" id="{81EDC28B-DCE0-449A-7D42-25120900EF60}"/>
                    </a:ext>
                  </a:extLst>
                </p:cNvPr>
                <p:cNvSpPr/>
                <p:nvPr/>
              </p:nvSpPr>
              <p:spPr>
                <a:xfrm>
                  <a:off x="1113670" y="2970814"/>
                  <a:ext cx="1848313" cy="174851"/>
                </a:xfrm>
                <a:prstGeom prst="rect">
                  <a:avLst/>
                </a:prstGeom>
                <a:solidFill>
                  <a:srgbClr val="DAF6DD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치명타 적중률 증가 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(6</a:t>
                  </a:r>
                  <a:r>
                    <a:rPr lang="ko-KR" altLang="en-US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초 지속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 </a:t>
                  </a:r>
                </a:p>
              </p:txBody>
            </p:sp>
            <p:sp>
              <p:nvSpPr>
                <p:cNvPr id="298" name="다이아몬드 297">
                  <a:extLst>
                    <a:ext uri="{FF2B5EF4-FFF2-40B4-BE49-F238E27FC236}">
                      <a16:creationId xmlns:a16="http://schemas.microsoft.com/office/drawing/2014/main" id="{2B93BA47-CD90-07E6-7436-C7B148D54900}"/>
                    </a:ext>
                  </a:extLst>
                </p:cNvPr>
                <p:cNvSpPr/>
                <p:nvPr/>
              </p:nvSpPr>
              <p:spPr>
                <a:xfrm>
                  <a:off x="1061050" y="3004239"/>
                  <a:ext cx="108000" cy="108000"/>
                </a:xfrm>
                <a:prstGeom prst="diamond">
                  <a:avLst/>
                </a:prstGeom>
                <a:solidFill>
                  <a:srgbClr val="DAF6DD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95AC92E-AFA9-BABD-989E-7BF8EE755642}"/>
              </a:ext>
            </a:extLst>
          </p:cNvPr>
          <p:cNvSpPr txBox="1"/>
          <p:nvPr/>
        </p:nvSpPr>
        <p:spPr>
          <a:xfrm>
            <a:off x="189102" y="4010146"/>
            <a:ext cx="1891543" cy="153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999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트라이포드로</a:t>
            </a:r>
            <a:r>
              <a:rPr lang="ko-KR" altLang="en-US" sz="999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인한 연출 </a:t>
            </a:r>
            <a:r>
              <a:rPr lang="ko-KR" altLang="en-US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변경 사항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]</a:t>
            </a:r>
            <a:endParaRPr lang="en-US" altLang="ko-KR" sz="999" dirty="0"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8CD81A-2318-AB87-BFA9-C9D448CB34BE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EF53770-42C8-5FAD-7FF1-8495DAE8C6A0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F6E91D-955B-DCEC-03EE-E39081576C07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176430C5-5BC9-A128-A0A9-C58EE870D342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F4D97B8-4AD3-0D6B-92D1-ED50C6E2D7D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8C3E896A-C0BA-9C88-2346-2258A1FC0B07}"/>
              </a:ext>
            </a:extLst>
          </p:cNvPr>
          <p:cNvGrpSpPr/>
          <p:nvPr/>
        </p:nvGrpSpPr>
        <p:grpSpPr>
          <a:xfrm>
            <a:off x="189103" y="4611074"/>
            <a:ext cx="8217649" cy="329063"/>
            <a:chOff x="189102" y="4611074"/>
            <a:chExt cx="8217649" cy="329063"/>
          </a:xfrm>
        </p:grpSpPr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6D30FE74-CB3E-B3A6-8098-C5A708973C14}"/>
                </a:ext>
              </a:extLst>
            </p:cNvPr>
            <p:cNvSpPr/>
            <p:nvPr/>
          </p:nvSpPr>
          <p:spPr>
            <a:xfrm>
              <a:off x="1090787" y="4611074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약점 공략</a:t>
              </a: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BDC40795-B136-A0B2-2ADA-6BE830973BC8}"/>
                </a:ext>
              </a:extLst>
            </p:cNvPr>
            <p:cNvSpPr/>
            <p:nvPr/>
          </p:nvSpPr>
          <p:spPr>
            <a:xfrm>
              <a:off x="2122697" y="4611074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8" name="그룹 587">
              <a:extLst>
                <a:ext uri="{FF2B5EF4-FFF2-40B4-BE49-F238E27FC236}">
                  <a16:creationId xmlns:a16="http://schemas.microsoft.com/office/drawing/2014/main" id="{BC82F61B-4F86-7A45-A205-D18747863EB5}"/>
                </a:ext>
              </a:extLst>
            </p:cNvPr>
            <p:cNvGrpSpPr/>
            <p:nvPr/>
          </p:nvGrpSpPr>
          <p:grpSpPr>
            <a:xfrm>
              <a:off x="3154597" y="4611074"/>
              <a:ext cx="5252154" cy="329063"/>
              <a:chOff x="4118014" y="4611074"/>
              <a:chExt cx="5252154" cy="329063"/>
            </a:xfrm>
          </p:grpSpPr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FF2E2361-6D00-FC69-AEF8-37A21081D89E}"/>
                  </a:ext>
                </a:extLst>
              </p:cNvPr>
              <p:cNvSpPr/>
              <p:nvPr/>
            </p:nvSpPr>
            <p:spPr>
              <a:xfrm>
                <a:off x="4118014" y="4611074"/>
                <a:ext cx="5252154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94" name="그룹 593">
                <a:extLst>
                  <a:ext uri="{FF2B5EF4-FFF2-40B4-BE49-F238E27FC236}">
                    <a16:creationId xmlns:a16="http://schemas.microsoft.com/office/drawing/2014/main" id="{7338AFB6-0EE8-9AAE-11C6-B79814B56FFF}"/>
                  </a:ext>
                </a:extLst>
              </p:cNvPr>
              <p:cNvGrpSpPr/>
              <p:nvPr/>
            </p:nvGrpSpPr>
            <p:grpSpPr>
              <a:xfrm>
                <a:off x="4118014" y="4654153"/>
                <a:ext cx="4346286" cy="242905"/>
                <a:chOff x="2748846" y="4520739"/>
                <a:chExt cx="4346286" cy="242905"/>
              </a:xfrm>
            </p:grpSpPr>
            <p:sp>
              <p:nvSpPr>
                <p:cNvPr id="15" name="폭발: 8pt 14">
                  <a:extLst>
                    <a:ext uri="{FF2B5EF4-FFF2-40B4-BE49-F238E27FC236}">
                      <a16:creationId xmlns:a16="http://schemas.microsoft.com/office/drawing/2014/main" id="{9AF0515E-AAA6-EC78-80F9-6CE7C8E42E51}"/>
                    </a:ext>
                  </a:extLst>
                </p:cNvPr>
                <p:cNvSpPr/>
                <p:nvPr/>
              </p:nvSpPr>
              <p:spPr>
                <a:xfrm>
                  <a:off x="3064753" y="4520739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6BD5A47-9FFB-8A39-4571-33F0CFD745D9}"/>
                    </a:ext>
                  </a:extLst>
                </p:cNvPr>
                <p:cNvSpPr txBox="1"/>
                <p:nvPr/>
              </p:nvSpPr>
              <p:spPr>
                <a:xfrm>
                  <a:off x="6148275" y="4572942"/>
                  <a:ext cx="94685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효과를 부여합니다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059BEF82-E227-27A3-9A69-48F7E7B5762C}"/>
                    </a:ext>
                  </a:extLst>
                </p:cNvPr>
                <p:cNvGrpSpPr/>
                <p:nvPr/>
              </p:nvGrpSpPr>
              <p:grpSpPr>
                <a:xfrm>
                  <a:off x="4168795" y="4554766"/>
                  <a:ext cx="1979480" cy="174851"/>
                  <a:chOff x="1191202" y="4119366"/>
                  <a:chExt cx="1979480" cy="174851"/>
                </a:xfrm>
              </p:grpSpPr>
              <p:sp>
                <p:nvSpPr>
                  <p:cNvPr id="36" name="직사각형 310">
                    <a:extLst>
                      <a:ext uri="{FF2B5EF4-FFF2-40B4-BE49-F238E27FC236}">
                        <a16:creationId xmlns:a16="http://schemas.microsoft.com/office/drawing/2014/main" id="{9DADC87E-63A6-C9A2-5EA5-974CA10F93D2}"/>
                      </a:ext>
                    </a:extLst>
                  </p:cNvPr>
                  <p:cNvSpPr/>
                  <p:nvPr/>
                </p:nvSpPr>
                <p:spPr>
                  <a:xfrm>
                    <a:off x="1243822" y="4119366"/>
                    <a:ext cx="1926860" cy="174851"/>
                  </a:xfrm>
                  <a:prstGeom prst="rect">
                    <a:avLst/>
                  </a:prstGeom>
                  <a:solidFill>
                    <a:srgbClr val="00B050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108000" tIns="18000" rIns="0" bIns="18000" rtlCol="0" anchor="ctr" anchorCtr="0">
                    <a:spAutoFit/>
                  </a:bodyPr>
                  <a:lstStyle/>
                  <a:p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 err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디버프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치명타 공격에 받는 피해 증가  </a:t>
                    </a:r>
                  </a:p>
                </p:txBody>
              </p:sp>
              <p:sp>
                <p:nvSpPr>
                  <p:cNvPr id="37" name="다이아몬드 36">
                    <a:extLst>
                      <a:ext uri="{FF2B5EF4-FFF2-40B4-BE49-F238E27FC236}">
                        <a16:creationId xmlns:a16="http://schemas.microsoft.com/office/drawing/2014/main" id="{795B1959-B48D-2476-DD56-BA140105A40B}"/>
                      </a:ext>
                    </a:extLst>
                  </p:cNvPr>
                  <p:cNvSpPr/>
                  <p:nvPr/>
                </p:nvSpPr>
                <p:spPr>
                  <a:xfrm>
                    <a:off x="1191202" y="4152791"/>
                    <a:ext cx="108000" cy="108000"/>
                  </a:xfrm>
                  <a:prstGeom prst="diamond">
                    <a:avLst/>
                  </a:prstGeom>
                  <a:solidFill>
                    <a:srgbClr val="00B050"/>
                  </a:solidFill>
                  <a:ln w="12700">
                    <a:solidFill>
                      <a:srgbClr val="DAF6DD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dirty="0"/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F30FA1-F31C-B803-8E46-869541B23012}"/>
                    </a:ext>
                  </a:extLst>
                </p:cNvPr>
                <p:cNvSpPr txBox="1"/>
                <p:nvPr/>
              </p:nvSpPr>
              <p:spPr>
                <a:xfrm>
                  <a:off x="2748846" y="4572942"/>
                  <a:ext cx="320651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타격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3EC07B7-445D-BCC4-E618-5BADC616C1E5}"/>
                    </a:ext>
                  </a:extLst>
                </p:cNvPr>
                <p:cNvSpPr txBox="1"/>
                <p:nvPr/>
              </p:nvSpPr>
              <p:spPr>
                <a:xfrm>
                  <a:off x="3295956" y="4572942"/>
                  <a:ext cx="841059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 err="1">
                      <a:solidFill>
                        <a:schemeClr val="tx1"/>
                      </a:solidFill>
                    </a:rPr>
                    <a:t>에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 적중된 적에게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56F199B9-E4A4-FCF9-914E-7003D6099150}"/>
                </a:ext>
              </a:extLst>
            </p:cNvPr>
            <p:cNvSpPr/>
            <p:nvPr/>
          </p:nvSpPr>
          <p:spPr>
            <a:xfrm>
              <a:off x="189102" y="4611074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1" name="그룹 580">
              <a:extLst>
                <a:ext uri="{FF2B5EF4-FFF2-40B4-BE49-F238E27FC236}">
                  <a16:creationId xmlns:a16="http://schemas.microsoft.com/office/drawing/2014/main" id="{AD6CA2F1-5DE6-8B15-7537-86AADD9995A7}"/>
                </a:ext>
              </a:extLst>
            </p:cNvPr>
            <p:cNvGrpSpPr/>
            <p:nvPr/>
          </p:nvGrpSpPr>
          <p:grpSpPr>
            <a:xfrm>
              <a:off x="599502" y="4611074"/>
              <a:ext cx="492432" cy="329063"/>
              <a:chOff x="627018" y="4611074"/>
              <a:chExt cx="492432" cy="329063"/>
            </a:xfrm>
          </p:grpSpPr>
          <p:sp>
            <p:nvSpPr>
              <p:cNvPr id="576" name="직사각형 575">
                <a:extLst>
                  <a:ext uri="{FF2B5EF4-FFF2-40B4-BE49-F238E27FC236}">
                    <a16:creationId xmlns:a16="http://schemas.microsoft.com/office/drawing/2014/main" id="{F9D2F984-358D-E4C4-0E17-EA94388C8BC8}"/>
                  </a:ext>
                </a:extLst>
              </p:cNvPr>
              <p:cNvSpPr/>
              <p:nvPr/>
            </p:nvSpPr>
            <p:spPr>
              <a:xfrm>
                <a:off x="627018" y="4611074"/>
                <a:ext cx="492432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98" name="그룹 497">
                <a:extLst>
                  <a:ext uri="{FF2B5EF4-FFF2-40B4-BE49-F238E27FC236}">
                    <a16:creationId xmlns:a16="http://schemas.microsoft.com/office/drawing/2014/main" id="{B4DD19C7-17B4-9AF8-7E5F-042C18FFFCE5}"/>
                  </a:ext>
                </a:extLst>
              </p:cNvPr>
              <p:cNvGrpSpPr/>
              <p:nvPr/>
            </p:nvGrpSpPr>
            <p:grpSpPr>
              <a:xfrm>
                <a:off x="738234" y="4640605"/>
                <a:ext cx="270000" cy="270000"/>
                <a:chOff x="2832549" y="1059067"/>
                <a:chExt cx="468000" cy="468000"/>
              </a:xfrm>
            </p:grpSpPr>
            <p:sp>
              <p:nvSpPr>
                <p:cNvPr id="499" name="타원 498">
                  <a:extLst>
                    <a:ext uri="{FF2B5EF4-FFF2-40B4-BE49-F238E27FC236}">
                      <a16:creationId xmlns:a16="http://schemas.microsoft.com/office/drawing/2014/main" id="{86E2453B-51BD-BC13-80E4-2CC561F72623}"/>
                    </a:ext>
                  </a:extLst>
                </p:cNvPr>
                <p:cNvSpPr/>
                <p:nvPr/>
              </p:nvSpPr>
              <p:spPr>
                <a:xfrm>
                  <a:off x="2832549" y="1059067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00" name="그림 499" descr="스크린샷, 일렉트릭 블루, 블랙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80D2868-8875-0FCE-B55D-F2B31054F7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49" y="1059067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1" name="그룹 610">
            <a:extLst>
              <a:ext uri="{FF2B5EF4-FFF2-40B4-BE49-F238E27FC236}">
                <a16:creationId xmlns:a16="http://schemas.microsoft.com/office/drawing/2014/main" id="{F4C596BC-2ABE-98DF-5C06-7F6027C59776}"/>
              </a:ext>
            </a:extLst>
          </p:cNvPr>
          <p:cNvGrpSpPr/>
          <p:nvPr/>
        </p:nvGrpSpPr>
        <p:grpSpPr>
          <a:xfrm>
            <a:off x="189103" y="5269200"/>
            <a:ext cx="8217649" cy="655200"/>
            <a:chOff x="189102" y="5269200"/>
            <a:chExt cx="8217649" cy="655200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B1BF0CF-0509-224A-44FB-985B8DBABAD7}"/>
                </a:ext>
              </a:extLst>
            </p:cNvPr>
            <p:cNvSpPr/>
            <p:nvPr/>
          </p:nvSpPr>
          <p:spPr>
            <a:xfrm>
              <a:off x="1090787" y="5269200"/>
              <a:ext cx="1031910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대지 파괴</a:t>
              </a: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BD259A4E-1908-A83A-C280-2267443F4EC6}"/>
                </a:ext>
              </a:extLst>
            </p:cNvPr>
            <p:cNvSpPr/>
            <p:nvPr/>
          </p:nvSpPr>
          <p:spPr>
            <a:xfrm>
              <a:off x="2122697" y="5269200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색상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A5E51BF-9D75-D02C-3734-9B3F95697469}"/>
                </a:ext>
              </a:extLst>
            </p:cNvPr>
            <p:cNvSpPr/>
            <p:nvPr/>
          </p:nvSpPr>
          <p:spPr>
            <a:xfrm>
              <a:off x="3154597" y="5269200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181C1B3-E13C-FCFE-5F4C-A98A99D787D0}"/>
                </a:ext>
              </a:extLst>
            </p:cNvPr>
            <p:cNvGrpSpPr/>
            <p:nvPr/>
          </p:nvGrpSpPr>
          <p:grpSpPr>
            <a:xfrm>
              <a:off x="3154597" y="5364482"/>
              <a:ext cx="3401623" cy="138499"/>
              <a:chOff x="2662166" y="5344196"/>
              <a:chExt cx="3401623" cy="138499"/>
            </a:xfrm>
          </p:grpSpPr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66671EC-AE54-BA04-1873-2A42B7B7B73E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773459E-8DF6-816E-EF3E-D68D9E83F488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508A18DE-F7B5-4096-3ACD-0CC78D0F6814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58C3C790-B6A9-F6CE-2924-A9C5FCC118C0}"/>
                </a:ext>
              </a:extLst>
            </p:cNvPr>
            <p:cNvSpPr/>
            <p:nvPr/>
          </p:nvSpPr>
          <p:spPr>
            <a:xfrm>
              <a:off x="2122697" y="55953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94D8D834-0462-41B2-345F-018DC703B3C1}"/>
                </a:ext>
              </a:extLst>
            </p:cNvPr>
            <p:cNvSpPr/>
            <p:nvPr/>
          </p:nvSpPr>
          <p:spPr>
            <a:xfrm>
              <a:off x="3154597" y="5595337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0AF5EECD-4F7F-61F5-9711-8E4E72DCF5CB}"/>
                </a:ext>
              </a:extLst>
            </p:cNvPr>
            <p:cNvGrpSpPr/>
            <p:nvPr/>
          </p:nvGrpSpPr>
          <p:grpSpPr>
            <a:xfrm>
              <a:off x="3154597" y="5638416"/>
              <a:ext cx="3285098" cy="242905"/>
              <a:chOff x="2748846" y="5314749"/>
              <a:chExt cx="3285098" cy="242905"/>
            </a:xfrm>
          </p:grpSpPr>
          <p:sp>
            <p:nvSpPr>
              <p:cNvPr id="205" name="폭발: 8pt 204">
                <a:extLst>
                  <a:ext uri="{FF2B5EF4-FFF2-40B4-BE49-F238E27FC236}">
                    <a16:creationId xmlns:a16="http://schemas.microsoft.com/office/drawing/2014/main" id="{D8756CB6-78BE-F22B-4B51-70BF8EB81167}"/>
                  </a:ext>
                </a:extLst>
              </p:cNvPr>
              <p:cNvSpPr/>
              <p:nvPr/>
            </p:nvSpPr>
            <p:spPr>
              <a:xfrm>
                <a:off x="3064753" y="5314749"/>
                <a:ext cx="274454" cy="242905"/>
              </a:xfrm>
              <a:prstGeom prst="irregularSeal1">
                <a:avLst/>
              </a:prstGeom>
              <a:solidFill>
                <a:srgbClr val="FF9999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4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0D9C15A-DC3A-1756-0EF2-4A446ABEED5F}"/>
                  </a:ext>
                </a:extLst>
              </p:cNvPr>
              <p:cNvSpPr txBox="1"/>
              <p:nvPr/>
            </p:nvSpPr>
            <p:spPr>
              <a:xfrm>
                <a:off x="5087087" y="5366952"/>
                <a:ext cx="946857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효과를 부여합니다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A73C4F1A-8E36-A935-FFE7-731915F44447}"/>
                  </a:ext>
                </a:extLst>
              </p:cNvPr>
              <p:cNvGrpSpPr/>
              <p:nvPr/>
            </p:nvGrpSpPr>
            <p:grpSpPr>
              <a:xfrm>
                <a:off x="4168795" y="5348776"/>
                <a:ext cx="918292" cy="174851"/>
                <a:chOff x="1191202" y="4119366"/>
                <a:chExt cx="918292" cy="174851"/>
              </a:xfrm>
            </p:grpSpPr>
            <p:sp>
              <p:nvSpPr>
                <p:cNvPr id="210" name="직사각형 310">
                  <a:extLst>
                    <a:ext uri="{FF2B5EF4-FFF2-40B4-BE49-F238E27FC236}">
                      <a16:creationId xmlns:a16="http://schemas.microsoft.com/office/drawing/2014/main" id="{1707D73A-399C-229C-CA50-C5CC7C3CC6F2}"/>
                    </a:ext>
                  </a:extLst>
                </p:cNvPr>
                <p:cNvSpPr/>
                <p:nvPr/>
              </p:nvSpPr>
              <p:spPr>
                <a:xfrm>
                  <a:off x="1243822" y="4119366"/>
                  <a:ext cx="865672" cy="174851"/>
                </a:xfrm>
                <a:prstGeom prst="rect">
                  <a:avLst/>
                </a:prstGeom>
                <a:solidFill>
                  <a:srgbClr val="00B050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 err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지진  </a:t>
                  </a:r>
                </a:p>
              </p:txBody>
            </p:sp>
            <p:sp>
              <p:nvSpPr>
                <p:cNvPr id="211" name="다이아몬드 210">
                  <a:extLst>
                    <a:ext uri="{FF2B5EF4-FFF2-40B4-BE49-F238E27FC236}">
                      <a16:creationId xmlns:a16="http://schemas.microsoft.com/office/drawing/2014/main" id="{F8A59599-8CDB-46E7-2C1A-2D3660D0BEC0}"/>
                    </a:ext>
                  </a:extLst>
                </p:cNvPr>
                <p:cNvSpPr/>
                <p:nvPr/>
              </p:nvSpPr>
              <p:spPr>
                <a:xfrm>
                  <a:off x="1191202" y="4152791"/>
                  <a:ext cx="108000" cy="108000"/>
                </a:xfrm>
                <a:prstGeom prst="diamond">
                  <a:avLst/>
                </a:prstGeom>
                <a:solidFill>
                  <a:srgbClr val="00B050"/>
                </a:solidFill>
                <a:ln w="12700">
                  <a:solidFill>
                    <a:srgbClr val="DAF6D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195C9D6-4913-9745-A8C7-D63E650A4974}"/>
                  </a:ext>
                </a:extLst>
              </p:cNvPr>
              <p:cNvSpPr txBox="1"/>
              <p:nvPr/>
            </p:nvSpPr>
            <p:spPr>
              <a:xfrm>
                <a:off x="2748846" y="5366952"/>
                <a:ext cx="320651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타격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5F753BE-F184-EF5C-C145-AA492EB721C8}"/>
                  </a:ext>
                </a:extLst>
              </p:cNvPr>
              <p:cNvSpPr txBox="1"/>
              <p:nvPr/>
            </p:nvSpPr>
            <p:spPr>
              <a:xfrm>
                <a:off x="3295956" y="5366952"/>
                <a:ext cx="84105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 err="1">
                    <a:solidFill>
                      <a:schemeClr val="tx1"/>
                    </a:solidFill>
                  </a:rPr>
                  <a:t>에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 적중된 적에게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B69245B-A87A-50C2-EF76-81838AE93BE3}"/>
                </a:ext>
              </a:extLst>
            </p:cNvPr>
            <p:cNvSpPr/>
            <p:nvPr/>
          </p:nvSpPr>
          <p:spPr>
            <a:xfrm>
              <a:off x="189102" y="5269200"/>
              <a:ext cx="409253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3" name="그룹 582">
              <a:extLst>
                <a:ext uri="{FF2B5EF4-FFF2-40B4-BE49-F238E27FC236}">
                  <a16:creationId xmlns:a16="http://schemas.microsoft.com/office/drawing/2014/main" id="{F232351B-C6B1-7C6A-767C-97B8C8C24B41}"/>
                </a:ext>
              </a:extLst>
            </p:cNvPr>
            <p:cNvGrpSpPr/>
            <p:nvPr/>
          </p:nvGrpSpPr>
          <p:grpSpPr>
            <a:xfrm>
              <a:off x="599502" y="5269200"/>
              <a:ext cx="492432" cy="655200"/>
              <a:chOff x="627018" y="5248914"/>
              <a:chExt cx="492432" cy="655200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934CE95C-0B50-8CAE-8336-E52B04E47C41}"/>
                  </a:ext>
                </a:extLst>
              </p:cNvPr>
              <p:cNvSpPr/>
              <p:nvPr/>
            </p:nvSpPr>
            <p:spPr>
              <a:xfrm>
                <a:off x="627018" y="5248914"/>
                <a:ext cx="492432" cy="6552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53" name="그룹 452">
                <a:extLst>
                  <a:ext uri="{FF2B5EF4-FFF2-40B4-BE49-F238E27FC236}">
                    <a16:creationId xmlns:a16="http://schemas.microsoft.com/office/drawing/2014/main" id="{D4982646-9C20-A812-FCC4-7811EB658E2A}"/>
                  </a:ext>
                </a:extLst>
              </p:cNvPr>
              <p:cNvGrpSpPr/>
              <p:nvPr/>
            </p:nvGrpSpPr>
            <p:grpSpPr>
              <a:xfrm>
                <a:off x="738234" y="5441514"/>
                <a:ext cx="270000" cy="270000"/>
                <a:chOff x="1683008" y="2636726"/>
                <a:chExt cx="468000" cy="468000"/>
              </a:xfrm>
            </p:grpSpPr>
            <p:sp>
              <p:nvSpPr>
                <p:cNvPr id="454" name="타원 453">
                  <a:extLst>
                    <a:ext uri="{FF2B5EF4-FFF2-40B4-BE49-F238E27FC236}">
                      <a16:creationId xmlns:a16="http://schemas.microsoft.com/office/drawing/2014/main" id="{3597AEA2-2952-99D7-44FF-8424375D9065}"/>
                    </a:ext>
                  </a:extLst>
                </p:cNvPr>
                <p:cNvSpPr/>
                <p:nvPr/>
              </p:nvSpPr>
              <p:spPr>
                <a:xfrm>
                  <a:off x="1683008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55" name="그림 454" descr="댄스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AB90FD0-A33E-96F2-BE2E-3446DA6F0B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0" name="그룹 609">
            <a:extLst>
              <a:ext uri="{FF2B5EF4-FFF2-40B4-BE49-F238E27FC236}">
                <a16:creationId xmlns:a16="http://schemas.microsoft.com/office/drawing/2014/main" id="{B7F04971-4C64-5A65-30C9-095D506C0A4D}"/>
              </a:ext>
            </a:extLst>
          </p:cNvPr>
          <p:cNvGrpSpPr/>
          <p:nvPr/>
        </p:nvGrpSpPr>
        <p:grpSpPr>
          <a:xfrm>
            <a:off x="189103" y="5924400"/>
            <a:ext cx="8217649" cy="563585"/>
            <a:chOff x="189102" y="5924400"/>
            <a:chExt cx="8217649" cy="563585"/>
          </a:xfrm>
        </p:grpSpPr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1F9838E-EB28-307D-2A8A-60A0820136D0}"/>
                </a:ext>
              </a:extLst>
            </p:cNvPr>
            <p:cNvSpPr/>
            <p:nvPr/>
          </p:nvSpPr>
          <p:spPr>
            <a:xfrm>
              <a:off x="1090787" y="5924400"/>
              <a:ext cx="1031910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내려치는 창</a:t>
              </a: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B2339EE7-0177-3D4B-0BB5-E090BB9232A7}"/>
                </a:ext>
              </a:extLst>
            </p:cNvPr>
            <p:cNvSpPr/>
            <p:nvPr/>
          </p:nvSpPr>
          <p:spPr>
            <a:xfrm>
              <a:off x="2122697" y="5924400"/>
              <a:ext cx="1035710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03" name="그룹 602">
              <a:extLst>
                <a:ext uri="{FF2B5EF4-FFF2-40B4-BE49-F238E27FC236}">
                  <a16:creationId xmlns:a16="http://schemas.microsoft.com/office/drawing/2014/main" id="{5B56A3EE-3B70-C736-5E7E-4F5679E04E6B}"/>
                </a:ext>
              </a:extLst>
            </p:cNvPr>
            <p:cNvGrpSpPr/>
            <p:nvPr/>
          </p:nvGrpSpPr>
          <p:grpSpPr>
            <a:xfrm>
              <a:off x="3154597" y="5924400"/>
              <a:ext cx="5252154" cy="563585"/>
              <a:chOff x="4118014" y="6256564"/>
              <a:chExt cx="5252154" cy="563585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9FB9E61D-8F79-26E9-7A60-623EDEB4D191}"/>
                  </a:ext>
                </a:extLst>
              </p:cNvPr>
              <p:cNvSpPr/>
              <p:nvPr/>
            </p:nvSpPr>
            <p:spPr>
              <a:xfrm>
                <a:off x="4118014" y="6256564"/>
                <a:ext cx="5252154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38E2C6-BAC5-0E0F-F21F-A92B32DADCF3}"/>
                  </a:ext>
                </a:extLst>
              </p:cNvPr>
              <p:cNvGrpSpPr/>
              <p:nvPr/>
            </p:nvGrpSpPr>
            <p:grpSpPr>
              <a:xfrm>
                <a:off x="4118014" y="6354528"/>
                <a:ext cx="4296098" cy="367656"/>
                <a:chOff x="2665976" y="6002078"/>
                <a:chExt cx="4296098" cy="367656"/>
              </a:xfrm>
            </p:grpSpPr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7B7A7332-AE35-D4FC-2FD4-B1A3394BBBD4}"/>
                    </a:ext>
                  </a:extLst>
                </p:cNvPr>
                <p:cNvSpPr txBox="1"/>
                <p:nvPr/>
              </p:nvSpPr>
              <p:spPr>
                <a:xfrm>
                  <a:off x="2665976" y="6002078"/>
                  <a:ext cx="4296098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직접 공격하지 않고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마우스 위치로 창을 떨어트려 공격하도록 스킬의 연출이 변경됩니다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BE30C53-203D-8A05-5B59-7F6BF814B2BC}"/>
                    </a:ext>
                  </a:extLst>
                </p:cNvPr>
                <p:cNvGrpSpPr/>
                <p:nvPr/>
              </p:nvGrpSpPr>
              <p:grpSpPr>
                <a:xfrm>
                  <a:off x="2771121" y="6210272"/>
                  <a:ext cx="3382592" cy="159462"/>
                  <a:chOff x="2771121" y="6210272"/>
                  <a:chExt cx="3382592" cy="159462"/>
                </a:xfrm>
              </p:grpSpPr>
              <p:sp>
                <p:nvSpPr>
                  <p:cNvPr id="229" name="직사각형 310">
                    <a:extLst>
                      <a:ext uri="{FF2B5EF4-FFF2-40B4-BE49-F238E27FC236}">
                        <a16:creationId xmlns:a16="http://schemas.microsoft.com/office/drawing/2014/main" id="{C68B56EC-D80C-4830-6D1C-41A47F81EE5D}"/>
                      </a:ext>
                    </a:extLst>
                  </p:cNvPr>
                  <p:cNvSpPr/>
                  <p:nvPr/>
                </p:nvSpPr>
                <p:spPr>
                  <a:xfrm>
                    <a:off x="2771121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 </a:t>
                    </a:r>
                  </a:p>
                </p:txBody>
              </p:sp>
              <p:sp>
                <p:nvSpPr>
                  <p:cNvPr id="235" name="직사각형 310">
                    <a:extLst>
                      <a:ext uri="{FF2B5EF4-FFF2-40B4-BE49-F238E27FC236}">
                        <a16:creationId xmlns:a16="http://schemas.microsoft.com/office/drawing/2014/main" id="{07E118CF-9665-18B0-15AD-0AFE01410B69}"/>
                      </a:ext>
                    </a:extLst>
                  </p:cNvPr>
                  <p:cNvSpPr/>
                  <p:nvPr/>
                </p:nvSpPr>
                <p:spPr>
                  <a:xfrm>
                    <a:off x="3314020" y="6210272"/>
                    <a:ext cx="33014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</a:t>
                    </a:r>
                  </a:p>
                </p:txBody>
              </p:sp>
              <p:sp>
                <p:nvSpPr>
                  <p:cNvPr id="236" name="직사각형 310">
                    <a:extLst>
                      <a:ext uri="{FF2B5EF4-FFF2-40B4-BE49-F238E27FC236}">
                        <a16:creationId xmlns:a16="http://schemas.microsoft.com/office/drawing/2014/main" id="{D692A5A9-C402-5A20-EDEB-3E7360983C52}"/>
                      </a:ext>
                    </a:extLst>
                  </p:cNvPr>
                  <p:cNvSpPr/>
                  <p:nvPr/>
                </p:nvSpPr>
                <p:spPr>
                  <a:xfrm>
                    <a:off x="3644163" y="6210272"/>
                    <a:ext cx="417278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마무리 </a:t>
                    </a:r>
                  </a:p>
                </p:txBody>
              </p:sp>
              <p:sp>
                <p:nvSpPr>
                  <p:cNvPr id="237" name="직사각형 310">
                    <a:extLst>
                      <a:ext uri="{FF2B5EF4-FFF2-40B4-BE49-F238E27FC236}">
                        <a16:creationId xmlns:a16="http://schemas.microsoft.com/office/drawing/2014/main" id="{BD4E9EBC-BA23-0FB3-99D4-5CE98B510F69}"/>
                      </a:ext>
                    </a:extLst>
                  </p:cNvPr>
                  <p:cNvSpPr/>
                  <p:nvPr/>
                </p:nvSpPr>
                <p:spPr>
                  <a:xfrm>
                    <a:off x="4518872" y="6210272"/>
                    <a:ext cx="65356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</a:p>
                </p:txBody>
              </p:sp>
              <p:sp>
                <p:nvSpPr>
                  <p:cNvPr id="238" name="직사각형 310">
                    <a:extLst>
                      <a:ext uri="{FF2B5EF4-FFF2-40B4-BE49-F238E27FC236}">
                        <a16:creationId xmlns:a16="http://schemas.microsoft.com/office/drawing/2014/main" id="{E005744B-095A-2DCD-686C-019456438930}"/>
                      </a:ext>
                    </a:extLst>
                  </p:cNvPr>
                  <p:cNvSpPr/>
                  <p:nvPr/>
                </p:nvSpPr>
                <p:spPr>
                  <a:xfrm>
                    <a:off x="5172441" y="6210272"/>
                    <a:ext cx="43837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endPara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39" name="직사각형 310">
                    <a:extLst>
                      <a:ext uri="{FF2B5EF4-FFF2-40B4-BE49-F238E27FC236}">
                        <a16:creationId xmlns:a16="http://schemas.microsoft.com/office/drawing/2014/main" id="{9454B3A9-3B08-4F8F-02AB-596E27A0E207}"/>
                      </a:ext>
                    </a:extLst>
                  </p:cNvPr>
                  <p:cNvSpPr/>
                  <p:nvPr/>
                </p:nvSpPr>
                <p:spPr>
                  <a:xfrm>
                    <a:off x="5610814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발생 </a:t>
                    </a:r>
                  </a:p>
                </p:txBody>
              </p:sp>
              <p:sp>
                <p:nvSpPr>
                  <p:cNvPr id="240" name="화살표: 오른쪽 239">
                    <a:extLst>
                      <a:ext uri="{FF2B5EF4-FFF2-40B4-BE49-F238E27FC236}">
                        <a16:creationId xmlns:a16="http://schemas.microsoft.com/office/drawing/2014/main" id="{26B4B177-643F-E401-B470-B041067E43D7}"/>
                      </a:ext>
                    </a:extLst>
                  </p:cNvPr>
                  <p:cNvSpPr/>
                  <p:nvPr/>
                </p:nvSpPr>
                <p:spPr>
                  <a:xfrm>
                    <a:off x="4180153" y="6214121"/>
                    <a:ext cx="194946" cy="151764"/>
                  </a:xfrm>
                  <a:prstGeom prst="rightArrow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A50C42FA-69C6-6535-991E-ABB556FC4055}"/>
                </a:ext>
              </a:extLst>
            </p:cNvPr>
            <p:cNvSpPr/>
            <p:nvPr/>
          </p:nvSpPr>
          <p:spPr>
            <a:xfrm>
              <a:off x="189102" y="5924400"/>
              <a:ext cx="409253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4" name="그룹 583">
              <a:extLst>
                <a:ext uri="{FF2B5EF4-FFF2-40B4-BE49-F238E27FC236}">
                  <a16:creationId xmlns:a16="http://schemas.microsoft.com/office/drawing/2014/main" id="{9C2E9F60-3763-D476-1409-E9C0780393D5}"/>
                </a:ext>
              </a:extLst>
            </p:cNvPr>
            <p:cNvGrpSpPr/>
            <p:nvPr/>
          </p:nvGrpSpPr>
          <p:grpSpPr>
            <a:xfrm>
              <a:off x="599502" y="5924400"/>
              <a:ext cx="492432" cy="563585"/>
              <a:chOff x="627018" y="5904114"/>
              <a:chExt cx="492432" cy="563585"/>
            </a:xfrm>
          </p:grpSpPr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84143CA6-6B19-7C00-2EE9-52CA2C0F72CF}"/>
                  </a:ext>
                </a:extLst>
              </p:cNvPr>
              <p:cNvSpPr/>
              <p:nvPr/>
            </p:nvSpPr>
            <p:spPr>
              <a:xfrm>
                <a:off x="627018" y="5904114"/>
                <a:ext cx="492432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BC27602-16A2-A931-FCCF-6BAAD765AD6B}"/>
                  </a:ext>
                </a:extLst>
              </p:cNvPr>
              <p:cNvGrpSpPr/>
              <p:nvPr/>
            </p:nvGrpSpPr>
            <p:grpSpPr>
              <a:xfrm>
                <a:off x="738234" y="6050906"/>
                <a:ext cx="270000" cy="270000"/>
                <a:chOff x="2832549" y="2470252"/>
                <a:chExt cx="468002" cy="468000"/>
              </a:xfrm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7398AE28-65E5-FFDA-7396-9A4591D97777}"/>
                    </a:ext>
                  </a:extLst>
                </p:cNvPr>
                <p:cNvSpPr/>
                <p:nvPr/>
              </p:nvSpPr>
              <p:spPr>
                <a:xfrm>
                  <a:off x="2832549" y="2470252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61" name="그림 60" descr="그래픽, 만화 영화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C436BA2-B8D6-8B92-181B-6A30FDD2DC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51" y="2470252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2" name="그룹 611">
            <a:extLst>
              <a:ext uri="{FF2B5EF4-FFF2-40B4-BE49-F238E27FC236}">
                <a16:creationId xmlns:a16="http://schemas.microsoft.com/office/drawing/2014/main" id="{B05356F1-80DF-310E-D58B-44E767362BF8}"/>
              </a:ext>
            </a:extLst>
          </p:cNvPr>
          <p:cNvGrpSpPr/>
          <p:nvPr/>
        </p:nvGrpSpPr>
        <p:grpSpPr>
          <a:xfrm>
            <a:off x="189103" y="4940137"/>
            <a:ext cx="8217649" cy="329063"/>
            <a:chOff x="189102" y="4940137"/>
            <a:chExt cx="8217649" cy="329063"/>
          </a:xfrm>
        </p:grpSpPr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198608CF-623C-C18B-3ADA-DC7DE3F28BB5}"/>
                </a:ext>
              </a:extLst>
            </p:cNvPr>
            <p:cNvSpPr/>
            <p:nvPr/>
          </p:nvSpPr>
          <p:spPr>
            <a:xfrm>
              <a:off x="1090787" y="4940137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집중 공략</a:t>
              </a: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9A7709C3-34F3-FD4F-154A-3CA81596A914}"/>
                </a:ext>
              </a:extLst>
            </p:cNvPr>
            <p:cNvSpPr/>
            <p:nvPr/>
          </p:nvSpPr>
          <p:spPr>
            <a:xfrm>
              <a:off x="2122697" y="49401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</a:t>
              </a:r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스킵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90" name="그룹 589">
              <a:extLst>
                <a:ext uri="{FF2B5EF4-FFF2-40B4-BE49-F238E27FC236}">
                  <a16:creationId xmlns:a16="http://schemas.microsoft.com/office/drawing/2014/main" id="{38B583DF-C65B-C2CF-0F89-1CD512C6887D}"/>
                </a:ext>
              </a:extLst>
            </p:cNvPr>
            <p:cNvGrpSpPr/>
            <p:nvPr/>
          </p:nvGrpSpPr>
          <p:grpSpPr>
            <a:xfrm>
              <a:off x="3154597" y="4940137"/>
              <a:ext cx="5252154" cy="329063"/>
              <a:chOff x="4118014" y="5283550"/>
              <a:chExt cx="5252154" cy="329063"/>
            </a:xfrm>
          </p:grpSpPr>
          <p:sp>
            <p:nvSpPr>
              <p:cNvPr id="605" name="직사각형 604">
                <a:extLst>
                  <a:ext uri="{FF2B5EF4-FFF2-40B4-BE49-F238E27FC236}">
                    <a16:creationId xmlns:a16="http://schemas.microsoft.com/office/drawing/2014/main" id="{C7F56ADC-95F7-5C8D-3C1F-B156CC05EFB3}"/>
                  </a:ext>
                </a:extLst>
              </p:cNvPr>
              <p:cNvSpPr/>
              <p:nvPr/>
            </p:nvSpPr>
            <p:spPr>
              <a:xfrm>
                <a:off x="4118014" y="5283550"/>
                <a:ext cx="5252154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618" name="그룹 617">
                <a:extLst>
                  <a:ext uri="{FF2B5EF4-FFF2-40B4-BE49-F238E27FC236}">
                    <a16:creationId xmlns:a16="http://schemas.microsoft.com/office/drawing/2014/main" id="{C44DAA31-4D73-98E8-525B-4B00F3472798}"/>
                  </a:ext>
                </a:extLst>
              </p:cNvPr>
              <p:cNvGrpSpPr/>
              <p:nvPr/>
            </p:nvGrpSpPr>
            <p:grpSpPr>
              <a:xfrm>
                <a:off x="4223159" y="5368350"/>
                <a:ext cx="4034950" cy="159462"/>
                <a:chOff x="1210993" y="1380574"/>
                <a:chExt cx="4034950" cy="159462"/>
              </a:xfrm>
            </p:grpSpPr>
            <p:sp>
              <p:nvSpPr>
                <p:cNvPr id="630" name="TextBox 629">
                  <a:extLst>
                    <a:ext uri="{FF2B5EF4-FFF2-40B4-BE49-F238E27FC236}">
                      <a16:creationId xmlns:a16="http://schemas.microsoft.com/office/drawing/2014/main" id="{AA35D3F5-EB67-4FD5-C809-7E305EEE9505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8999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</a:t>
                  </a:r>
                  <a:r>
                    <a:rPr lang="ko-KR" altLang="en-US" sz="900" dirty="0" err="1">
                      <a:solidFill>
                        <a:schemeClr val="tx1"/>
                      </a:solidFill>
                    </a:rPr>
                    <a:t>스킵하고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1" name="직사각형 310">
                  <a:extLst>
                    <a:ext uri="{FF2B5EF4-FFF2-40B4-BE49-F238E27FC236}">
                      <a16:creationId xmlns:a16="http://schemas.microsoft.com/office/drawing/2014/main" id="{ABA761A7-63D2-ED2B-64E3-E01906179445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632" name="직사각형 310">
                  <a:extLst>
                    <a:ext uri="{FF2B5EF4-FFF2-40B4-BE49-F238E27FC236}">
                      <a16:creationId xmlns:a16="http://schemas.microsoft.com/office/drawing/2014/main" id="{D6B94537-2F74-5299-B64D-0A133B326644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633" name="TextBox 632">
                  <a:extLst>
                    <a:ext uri="{FF2B5EF4-FFF2-40B4-BE49-F238E27FC236}">
                      <a16:creationId xmlns:a16="http://schemas.microsoft.com/office/drawing/2014/main" id="{717E112D-57AC-543B-5360-B954DB2BC9E9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스킬의 시전이 빨라집니다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p:grpSp>
        </p:grp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81E0FA66-FBB2-E273-6EE8-3FEB8615CCD2}"/>
                </a:ext>
              </a:extLst>
            </p:cNvPr>
            <p:cNvSpPr/>
            <p:nvPr/>
          </p:nvSpPr>
          <p:spPr>
            <a:xfrm>
              <a:off x="189102" y="4940137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2" name="그룹 581">
              <a:extLst>
                <a:ext uri="{FF2B5EF4-FFF2-40B4-BE49-F238E27FC236}">
                  <a16:creationId xmlns:a16="http://schemas.microsoft.com/office/drawing/2014/main" id="{A53ED3B4-0F71-C338-101B-3B39362B05EB}"/>
                </a:ext>
              </a:extLst>
            </p:cNvPr>
            <p:cNvGrpSpPr/>
            <p:nvPr/>
          </p:nvGrpSpPr>
          <p:grpSpPr>
            <a:xfrm>
              <a:off x="599502" y="4940137"/>
              <a:ext cx="492432" cy="329063"/>
              <a:chOff x="627018" y="4931100"/>
              <a:chExt cx="492432" cy="329063"/>
            </a:xfrm>
          </p:grpSpPr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A99B596C-AAC9-FE65-ABEA-7A05786812F5}"/>
                  </a:ext>
                </a:extLst>
              </p:cNvPr>
              <p:cNvSpPr/>
              <p:nvPr/>
            </p:nvSpPr>
            <p:spPr>
              <a:xfrm>
                <a:off x="627018" y="4931100"/>
                <a:ext cx="492432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060607BA-EB5D-96F9-AC65-F8D2BD74C513}"/>
                  </a:ext>
                </a:extLst>
              </p:cNvPr>
              <p:cNvGrpSpPr/>
              <p:nvPr/>
            </p:nvGrpSpPr>
            <p:grpSpPr>
              <a:xfrm>
                <a:off x="738234" y="4960631"/>
                <a:ext cx="270000" cy="270000"/>
                <a:chOff x="416330" y="2636726"/>
                <a:chExt cx="468000" cy="468000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3377914D-7F0C-9C50-B255-A62AEB0758D2}"/>
                    </a:ext>
                  </a:extLst>
                </p:cNvPr>
                <p:cNvSpPr/>
                <p:nvPr/>
              </p:nvSpPr>
              <p:spPr>
                <a:xfrm>
                  <a:off x="416330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0" name="그림 49" descr="그린, 상징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E9AE8695-6003-E216-987F-2551E1F713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330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4" name="그룹 613">
            <a:extLst>
              <a:ext uri="{FF2B5EF4-FFF2-40B4-BE49-F238E27FC236}">
                <a16:creationId xmlns:a16="http://schemas.microsoft.com/office/drawing/2014/main" id="{2D075E55-DCE5-CEE8-12A6-6C0178FAE973}"/>
              </a:ext>
            </a:extLst>
          </p:cNvPr>
          <p:cNvGrpSpPr/>
          <p:nvPr/>
        </p:nvGrpSpPr>
        <p:grpSpPr>
          <a:xfrm>
            <a:off x="189103" y="4218000"/>
            <a:ext cx="8222690" cy="393074"/>
            <a:chOff x="189102" y="4218000"/>
            <a:chExt cx="8222690" cy="393074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7867D86-1121-EA0D-4211-87D96F7F4B0C}"/>
                </a:ext>
              </a:extLst>
            </p:cNvPr>
            <p:cNvSpPr/>
            <p:nvPr/>
          </p:nvSpPr>
          <p:spPr>
            <a:xfrm>
              <a:off x="189102" y="4218000"/>
              <a:ext cx="41040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티어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9BB65D2-2EB7-5410-054D-25A7E9686520}"/>
                </a:ext>
              </a:extLst>
            </p:cNvPr>
            <p:cNvSpPr/>
            <p:nvPr/>
          </p:nvSpPr>
          <p:spPr>
            <a:xfrm>
              <a:off x="1090787" y="4218000"/>
              <a:ext cx="1032589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트라이포드 명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EEE17FC-B010-303C-F3E0-264432A42A4A}"/>
                </a:ext>
              </a:extLst>
            </p:cNvPr>
            <p:cNvSpPr/>
            <p:nvPr/>
          </p:nvSpPr>
          <p:spPr>
            <a:xfrm>
              <a:off x="2122697" y="4218000"/>
              <a:ext cx="103571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변경 사항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67C0CCE-B0C9-11E2-E561-4E2942DBB09F}"/>
                </a:ext>
              </a:extLst>
            </p:cNvPr>
            <p:cNvSpPr/>
            <p:nvPr/>
          </p:nvSpPr>
          <p:spPr>
            <a:xfrm>
              <a:off x="3154597" y="4218000"/>
              <a:ext cx="525018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상세 설명</a:t>
              </a: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4F0EE9AF-86A8-DCF9-6612-C6BD0C0B056B}"/>
                </a:ext>
              </a:extLst>
            </p:cNvPr>
            <p:cNvSpPr/>
            <p:nvPr/>
          </p:nvSpPr>
          <p:spPr>
            <a:xfrm>
              <a:off x="599502" y="4218000"/>
              <a:ext cx="493812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아이콘</a:t>
              </a:r>
              <a:endPara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C52BF7F-1009-BADC-AA6A-820AB7EBDF4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02" y="4611074"/>
              <a:ext cx="8222690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22990FB-3524-5E9C-B99A-1085B5717903}"/>
              </a:ext>
            </a:extLst>
          </p:cNvPr>
          <p:cNvSpPr/>
          <p:nvPr/>
        </p:nvSpPr>
        <p:spPr>
          <a:xfrm>
            <a:off x="189102" y="4218000"/>
            <a:ext cx="8222691" cy="22684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8681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73A06C-C8E1-2157-510D-CDE311127496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618A3C9-D7FF-A3C4-FD4C-724419CE19C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E3D057-9FAB-EEF1-B98D-33D908107DE5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연출 변경 상세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3525F987-3410-B3DF-E90F-E9928080511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4FB8862-5222-01E8-23F9-F0C315FDC667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04E405E-4754-E6DB-71FE-F26D59AADE12}"/>
              </a:ext>
            </a:extLst>
          </p:cNvPr>
          <p:cNvGrpSpPr/>
          <p:nvPr/>
        </p:nvGrpSpPr>
        <p:grpSpPr>
          <a:xfrm>
            <a:off x="192875" y="703809"/>
            <a:ext cx="11807826" cy="3424257"/>
            <a:chOff x="192087" y="703810"/>
            <a:chExt cx="11807826" cy="3424257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F23D7AEF-9E69-5571-3AD2-6F6A03CEF926}"/>
                </a:ext>
              </a:extLst>
            </p:cNvPr>
            <p:cNvGrpSpPr/>
            <p:nvPr/>
          </p:nvGrpSpPr>
          <p:grpSpPr>
            <a:xfrm>
              <a:off x="192087" y="703810"/>
              <a:ext cx="11807826" cy="3424257"/>
              <a:chOff x="192087" y="629583"/>
              <a:chExt cx="11807826" cy="3424257"/>
            </a:xfrm>
            <a:effectLst>
              <a:outerShdw blurRad="50800" dist="38100" dir="2700000" algn="tl" rotWithShape="0">
                <a:schemeClr val="accent6">
                  <a:lumMod val="75000"/>
                  <a:alpha val="40000"/>
                </a:schemeClr>
              </a:outerShdw>
            </a:effectLst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CD092DB-6DD2-E37E-5622-D114F004FF65}"/>
                  </a:ext>
                </a:extLst>
              </p:cNvPr>
              <p:cNvSpPr/>
              <p:nvPr/>
            </p:nvSpPr>
            <p:spPr>
              <a:xfrm>
                <a:off x="192087" y="632412"/>
                <a:ext cx="857157" cy="3420000"/>
              </a:xfrm>
              <a:prstGeom prst="rect">
                <a:avLst/>
              </a:prstGeom>
              <a:solidFill>
                <a:srgbClr val="DAF6DD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DE39E92-AECB-A57E-6D9D-5B7FFEB273CF}"/>
                  </a:ext>
                </a:extLst>
              </p:cNvPr>
              <p:cNvSpPr/>
              <p:nvPr/>
            </p:nvSpPr>
            <p:spPr>
              <a:xfrm>
                <a:off x="1049309" y="632412"/>
                <a:ext cx="10950604" cy="342142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D54C56B-94CC-98B4-0BD6-5AC63C69CC1F}"/>
                  </a:ext>
                </a:extLst>
              </p:cNvPr>
              <p:cNvGrpSpPr/>
              <p:nvPr/>
            </p:nvGrpSpPr>
            <p:grpSpPr>
              <a:xfrm>
                <a:off x="1173928" y="778037"/>
                <a:ext cx="4034950" cy="159462"/>
                <a:chOff x="1210993" y="1380574"/>
                <a:chExt cx="4034950" cy="15946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703851D-5159-9637-9759-9D075680E2C1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258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생략하고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직사각형 310">
                  <a:extLst>
                    <a:ext uri="{FF2B5EF4-FFF2-40B4-BE49-F238E27FC236}">
                      <a16:creationId xmlns:a16="http://schemas.microsoft.com/office/drawing/2014/main" id="{B2EBB0A6-E310-631E-EED4-947AFFBD1CB1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26" name="직사각형 310">
                  <a:extLst>
                    <a:ext uri="{FF2B5EF4-FFF2-40B4-BE49-F238E27FC236}">
                      <a16:creationId xmlns:a16="http://schemas.microsoft.com/office/drawing/2014/main" id="{0DDFB1A1-C3B7-2157-7649-4395F1958EA9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FADAF75-F44C-649E-14E4-4893954B6413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</a:t>
                  </a:r>
                  <a:r>
                    <a:rPr lang="ko-KR" altLang="en-US" sz="900" dirty="0">
                      <a:solidFill>
                        <a:srgbClr val="FF0000"/>
                      </a:solidFill>
                    </a:rPr>
                    <a:t>스킬의 시전이 빨라집니다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</a:rPr>
                    <a:t>.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6812A4A-78E9-F0CD-428B-E6115B55B742}"/>
                  </a:ext>
                </a:extLst>
              </p:cNvPr>
              <p:cNvGrpSpPr/>
              <p:nvPr/>
            </p:nvGrpSpPr>
            <p:grpSpPr>
              <a:xfrm>
                <a:off x="386665" y="813563"/>
                <a:ext cx="468000" cy="679203"/>
                <a:chOff x="382411" y="1380574"/>
                <a:chExt cx="468000" cy="679203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CF2F278-C805-C65B-4174-7AB296DD062E}"/>
                    </a:ext>
                  </a:extLst>
                </p:cNvPr>
                <p:cNvGrpSpPr/>
                <p:nvPr/>
              </p:nvGrpSpPr>
              <p:grpSpPr>
                <a:xfrm>
                  <a:off x="382411" y="1380574"/>
                  <a:ext cx="468000" cy="468000"/>
                  <a:chOff x="416330" y="2636726"/>
                  <a:chExt cx="468000" cy="468000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2F55BE9-FA58-ED71-CE7C-DF74759FE520}"/>
                      </a:ext>
                    </a:extLst>
                  </p:cNvPr>
                  <p:cNvSpPr/>
                  <p:nvPr/>
                </p:nvSpPr>
                <p:spPr>
                  <a:xfrm>
                    <a:off x="416330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3" name="그림 22" descr="그린, 상징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F0E07B1-BDFE-77E0-6874-9697F74D7E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6330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B4A76B3-660F-73EF-EE69-FF326B46590A}"/>
                    </a:ext>
                  </a:extLst>
                </p:cNvPr>
                <p:cNvSpPr txBox="1"/>
                <p:nvPr/>
              </p:nvSpPr>
              <p:spPr>
                <a:xfrm>
                  <a:off x="388786" y="1848574"/>
                  <a:ext cx="455253" cy="211203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집중 공략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C12CD9-5BCD-E902-ADEE-6D18891EE04E}"/>
                  </a:ext>
                </a:extLst>
              </p:cNvPr>
              <p:cNvSpPr txBox="1"/>
              <p:nvPr/>
            </p:nvSpPr>
            <p:spPr>
              <a:xfrm>
                <a:off x="499031" y="629583"/>
                <a:ext cx="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154CE7-A96B-D820-9847-F111183BC7FC}"/>
                  </a:ext>
                </a:extLst>
              </p:cNvPr>
              <p:cNvSpPr txBox="1"/>
              <p:nvPr/>
            </p:nvSpPr>
            <p:spPr>
              <a:xfrm>
                <a:off x="192087" y="632412"/>
                <a:ext cx="154975" cy="159462"/>
              </a:xfrm>
              <a:prstGeom prst="rect">
                <a:avLst/>
              </a:prstGeom>
              <a:noFill/>
            </p:spPr>
            <p:txBody>
              <a:bodyPr wrap="none" lIns="36000" tIns="36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800" b="0" dirty="0">
                    <a:solidFill>
                      <a:schemeClr val="tx1"/>
                    </a:solidFill>
                  </a:rPr>
                  <a:t>2T</a:t>
                </a:r>
              </a:p>
            </p:txBody>
          </p: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F1E7701A-5BBE-0948-C269-6F69D0663BBB}"/>
                  </a:ext>
                </a:extLst>
              </p:cNvPr>
              <p:cNvGrpSpPr/>
              <p:nvPr/>
            </p:nvGrpSpPr>
            <p:grpSpPr>
              <a:xfrm>
                <a:off x="1173928" y="1153164"/>
                <a:ext cx="7526439" cy="2714151"/>
                <a:chOff x="1173928" y="1153164"/>
                <a:chExt cx="7526439" cy="2714151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615FC89D-5E28-556C-6CAB-125D9C4ADC99}"/>
                    </a:ext>
                  </a:extLst>
                </p:cNvPr>
                <p:cNvGrpSpPr/>
                <p:nvPr/>
              </p:nvGrpSpPr>
              <p:grpSpPr>
                <a:xfrm>
                  <a:off x="1173928" y="1153164"/>
                  <a:ext cx="4195165" cy="153760"/>
                  <a:chOff x="189102" y="638649"/>
                  <a:chExt cx="4195165" cy="153760"/>
                </a:xfrm>
              </p:grpSpPr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D00432CD-4DD0-8571-CFE0-6A5E14D303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9102" y="638649"/>
                    <a:ext cx="2170466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총 연출 예상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1.5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(45 frame) </a:t>
                    </a:r>
                  </a:p>
                </p:txBody>
              </p:sp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B75CC1FA-88E4-0426-32DF-BACE3D5469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76080" y="638649"/>
                    <a:ext cx="1808187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0.5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(15 frame) </a:t>
                    </a:r>
                  </a:p>
                </p:txBody>
              </p:sp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3B5A3C3A-1657-5CB3-4A9C-F65072FAC2F0}"/>
                      </a:ext>
                    </a:extLst>
                  </p:cNvPr>
                  <p:cNvSpPr txBox="1"/>
                  <p:nvPr/>
                </p:nvSpPr>
                <p:spPr>
                  <a:xfrm>
                    <a:off x="2442977" y="638649"/>
                    <a:ext cx="49694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/</a:t>
                    </a:r>
                  </a:p>
                </p:txBody>
              </p:sp>
            </p:grpSp>
            <p:grpSp>
              <p:nvGrpSpPr>
                <p:cNvPr id="183" name="그룹 182">
                  <a:extLst>
                    <a:ext uri="{FF2B5EF4-FFF2-40B4-BE49-F238E27FC236}">
                      <a16:creationId xmlns:a16="http://schemas.microsoft.com/office/drawing/2014/main" id="{9290C2C0-3C24-901F-CD9A-84CF748674F0}"/>
                    </a:ext>
                  </a:extLst>
                </p:cNvPr>
                <p:cNvGrpSpPr/>
                <p:nvPr/>
              </p:nvGrpSpPr>
              <p:grpSpPr>
                <a:xfrm>
                  <a:off x="1176538" y="1371982"/>
                  <a:ext cx="7523829" cy="2495333"/>
                  <a:chOff x="1176538" y="1371982"/>
                  <a:chExt cx="7523829" cy="2495333"/>
                </a:xfrm>
              </p:grpSpPr>
              <p:sp>
                <p:nvSpPr>
                  <p:cNvPr id="168" name="직사각형 260">
                    <a:extLst>
                      <a:ext uri="{FF2B5EF4-FFF2-40B4-BE49-F238E27FC236}">
                        <a16:creationId xmlns:a16="http://schemas.microsoft.com/office/drawing/2014/main" id="{27C51938-A83B-3184-AE32-68F2B1D4FBDB}"/>
                      </a:ext>
                    </a:extLst>
                  </p:cNvPr>
                  <p:cNvSpPr/>
                  <p:nvPr/>
                </p:nvSpPr>
                <p:spPr>
                  <a:xfrm>
                    <a:off x="1176538" y="1371982"/>
                    <a:ext cx="7523829" cy="2495333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69" name="직사각형 260">
                    <a:extLst>
                      <a:ext uri="{FF2B5EF4-FFF2-40B4-BE49-F238E27FC236}">
                        <a16:creationId xmlns:a16="http://schemas.microsoft.com/office/drawing/2014/main" id="{E9520FBF-7BB3-3E23-ABE8-39A3D6B820C3}"/>
                      </a:ext>
                    </a:extLst>
                  </p:cNvPr>
                  <p:cNvSpPr/>
                  <p:nvPr/>
                </p:nvSpPr>
                <p:spPr>
                  <a:xfrm>
                    <a:off x="2023702" y="295830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0" name="직사각형 260">
                    <a:extLst>
                      <a:ext uri="{FF2B5EF4-FFF2-40B4-BE49-F238E27FC236}">
                        <a16:creationId xmlns:a16="http://schemas.microsoft.com/office/drawing/2014/main" id="{2EDDB4BF-1B14-A744-84BD-243CB2CFBE00}"/>
                      </a:ext>
                    </a:extLst>
                  </p:cNvPr>
                  <p:cNvSpPr/>
                  <p:nvPr/>
                </p:nvSpPr>
                <p:spPr>
                  <a:xfrm>
                    <a:off x="2023702" y="3210256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1" name="직사각형 260">
                    <a:extLst>
                      <a:ext uri="{FF2B5EF4-FFF2-40B4-BE49-F238E27FC236}">
                        <a16:creationId xmlns:a16="http://schemas.microsoft.com/office/drawing/2014/main" id="{9292A2EB-17EB-08A9-54E8-3C2EEDA0D013}"/>
                      </a:ext>
                    </a:extLst>
                  </p:cNvPr>
                  <p:cNvSpPr/>
                  <p:nvPr/>
                </p:nvSpPr>
                <p:spPr>
                  <a:xfrm>
                    <a:off x="2023702" y="1949418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2" name="직사각형 260">
                    <a:extLst>
                      <a:ext uri="{FF2B5EF4-FFF2-40B4-BE49-F238E27FC236}">
                        <a16:creationId xmlns:a16="http://schemas.microsoft.com/office/drawing/2014/main" id="{4DF94C9B-F5B4-90AD-743E-197319D5E47E}"/>
                      </a:ext>
                    </a:extLst>
                  </p:cNvPr>
                  <p:cNvSpPr/>
                  <p:nvPr/>
                </p:nvSpPr>
                <p:spPr>
                  <a:xfrm>
                    <a:off x="2023702" y="2453330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3" name="직사각형 260">
                    <a:extLst>
                      <a:ext uri="{FF2B5EF4-FFF2-40B4-BE49-F238E27FC236}">
                        <a16:creationId xmlns:a16="http://schemas.microsoft.com/office/drawing/2014/main" id="{CF353945-3F05-1D70-4E52-40C5809D5B74}"/>
                      </a:ext>
                    </a:extLst>
                  </p:cNvPr>
                  <p:cNvSpPr/>
                  <p:nvPr/>
                </p:nvSpPr>
                <p:spPr>
                  <a:xfrm>
                    <a:off x="2023702" y="346221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2" name="직사각형 260">
                    <a:extLst>
                      <a:ext uri="{FF2B5EF4-FFF2-40B4-BE49-F238E27FC236}">
                        <a16:creationId xmlns:a16="http://schemas.microsoft.com/office/drawing/2014/main" id="{C14FAF2C-3FE6-9EE7-155A-5FCB556F27A1}"/>
                      </a:ext>
                    </a:extLst>
                  </p:cNvPr>
                  <p:cNvSpPr/>
                  <p:nvPr/>
                </p:nvSpPr>
                <p:spPr>
                  <a:xfrm>
                    <a:off x="2023702" y="1589419"/>
                    <a:ext cx="6480001" cy="360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2" name="그룹 181">
                    <a:extLst>
                      <a:ext uri="{FF2B5EF4-FFF2-40B4-BE49-F238E27FC236}">
                        <a16:creationId xmlns:a16="http://schemas.microsoft.com/office/drawing/2014/main" id="{7E020AE1-50F5-0BA7-E321-EF64D9B05CCF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589421"/>
                    <a:ext cx="6480376" cy="2124746"/>
                    <a:chOff x="2026992" y="4342953"/>
                    <a:chExt cx="6480376" cy="2124746"/>
                  </a:xfrm>
                </p:grpSpPr>
                <p:cxnSp>
                  <p:nvCxnSpPr>
                    <p:cNvPr id="85" name="직선 연결선 84">
                      <a:extLst>
                        <a:ext uri="{FF2B5EF4-FFF2-40B4-BE49-F238E27FC236}">
                          <a16:creationId xmlns:a16="http://schemas.microsoft.com/office/drawing/2014/main" id="{9E827794-1F4C-23FB-B8AC-F25AD4B339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4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직선 연결선 85">
                      <a:extLst>
                        <a:ext uri="{FF2B5EF4-FFF2-40B4-BE49-F238E27FC236}">
                          <a16:creationId xmlns:a16="http://schemas.microsoft.com/office/drawing/2014/main" id="{4E705633-2A08-EABE-8DAC-B86004BF70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67368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직선 연결선 86">
                      <a:extLst>
                        <a:ext uri="{FF2B5EF4-FFF2-40B4-BE49-F238E27FC236}">
                          <a16:creationId xmlns:a16="http://schemas.microsoft.com/office/drawing/2014/main" id="{A0F03E68-FB47-1A94-B1E7-73283B9E90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0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FB3846FD-0E0C-66A5-1C11-486ED091FE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78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0" name="그룹 89">
                      <a:extLst>
                        <a:ext uri="{FF2B5EF4-FFF2-40B4-BE49-F238E27FC236}">
                          <a16:creationId xmlns:a16="http://schemas.microsoft.com/office/drawing/2014/main" id="{2B7BA73A-2290-6AEA-14A6-C9CB08688A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71368" y="4342953"/>
                      <a:ext cx="1152000" cy="2124746"/>
                      <a:chOff x="1200793" y="1061414"/>
                      <a:chExt cx="576000" cy="2091600"/>
                    </a:xfrm>
                  </p:grpSpPr>
                  <p:cxnSp>
                    <p:nvCxnSpPr>
                      <p:cNvPr id="154" name="직선 연결선 153">
                        <a:extLst>
                          <a:ext uri="{FF2B5EF4-FFF2-40B4-BE49-F238E27FC236}">
                            <a16:creationId xmlns:a16="http://schemas.microsoft.com/office/drawing/2014/main" id="{F0A439F0-C1E7-2771-11B1-83FA93D821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5" name="직선 연결선 154">
                        <a:extLst>
                          <a:ext uri="{FF2B5EF4-FFF2-40B4-BE49-F238E27FC236}">
                            <a16:creationId xmlns:a16="http://schemas.microsoft.com/office/drawing/2014/main" id="{9B4DDF08-909F-8E98-CF98-C2B4A2AB68A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7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" name="직선 연결선 155">
                        <a:extLst>
                          <a:ext uri="{FF2B5EF4-FFF2-40B4-BE49-F238E27FC236}">
                            <a16:creationId xmlns:a16="http://schemas.microsoft.com/office/drawing/2014/main" id="{78EDA4FF-548A-9F6A-E5C3-9ED83785C0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4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" name="직선 연결선 156">
                        <a:extLst>
                          <a:ext uri="{FF2B5EF4-FFF2-40B4-BE49-F238E27FC236}">
                            <a16:creationId xmlns:a16="http://schemas.microsoft.com/office/drawing/2014/main" id="{5847A968-AC5D-45EB-C401-986F102FC45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1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" name="직선 연결선 157">
                        <a:extLst>
                          <a:ext uri="{FF2B5EF4-FFF2-40B4-BE49-F238E27FC236}">
                            <a16:creationId xmlns:a16="http://schemas.microsoft.com/office/drawing/2014/main" id="{052880B2-5BAE-9DCD-13CF-D6DF559A80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88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직선 연결선 158">
                        <a:extLst>
                          <a:ext uri="{FF2B5EF4-FFF2-40B4-BE49-F238E27FC236}">
                            <a16:creationId xmlns:a16="http://schemas.microsoft.com/office/drawing/2014/main" id="{05B40DD5-7884-F96F-BF1B-37099D2FEB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56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0" name="직선 연결선 159">
                        <a:extLst>
                          <a:ext uri="{FF2B5EF4-FFF2-40B4-BE49-F238E27FC236}">
                            <a16:creationId xmlns:a16="http://schemas.microsoft.com/office/drawing/2014/main" id="{F417C659-FF35-E70C-F42B-77E1DF3149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3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1" name="직선 연결선 160">
                        <a:extLst>
                          <a:ext uri="{FF2B5EF4-FFF2-40B4-BE49-F238E27FC236}">
                            <a16:creationId xmlns:a16="http://schemas.microsoft.com/office/drawing/2014/main" id="{A124839F-049B-B13D-FFB8-8EF7C7EB233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0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" name="직선 연결선 161">
                        <a:extLst>
                          <a:ext uri="{FF2B5EF4-FFF2-40B4-BE49-F238E27FC236}">
                            <a16:creationId xmlns:a16="http://schemas.microsoft.com/office/drawing/2014/main" id="{00D0BD2A-29D3-2840-9591-C5D2ACB558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7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F32D5A5B-044C-42E9-B421-369C8C3252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11368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45" name="직선 연결선 144">
                        <a:extLst>
                          <a:ext uri="{FF2B5EF4-FFF2-40B4-BE49-F238E27FC236}">
                            <a16:creationId xmlns:a16="http://schemas.microsoft.com/office/drawing/2014/main" id="{772279AB-3AB2-5DDA-9B76-69BAC6AF48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" name="직선 연결선 145">
                        <a:extLst>
                          <a:ext uri="{FF2B5EF4-FFF2-40B4-BE49-F238E27FC236}">
                            <a16:creationId xmlns:a16="http://schemas.microsoft.com/office/drawing/2014/main" id="{6E840118-99FC-1AF2-D385-D5592BBF0D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직선 연결선 146">
                        <a:extLst>
                          <a:ext uri="{FF2B5EF4-FFF2-40B4-BE49-F238E27FC236}">
                            <a16:creationId xmlns:a16="http://schemas.microsoft.com/office/drawing/2014/main" id="{17AFD1B0-C85F-D926-9CDC-39076BC9861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직선 연결선 147">
                        <a:extLst>
                          <a:ext uri="{FF2B5EF4-FFF2-40B4-BE49-F238E27FC236}">
                            <a16:creationId xmlns:a16="http://schemas.microsoft.com/office/drawing/2014/main" id="{3963F13C-3075-3938-1B78-4F2642858C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" name="직선 연결선 148">
                        <a:extLst>
                          <a:ext uri="{FF2B5EF4-FFF2-40B4-BE49-F238E27FC236}">
                            <a16:creationId xmlns:a16="http://schemas.microsoft.com/office/drawing/2014/main" id="{F5F9D2D2-B9F2-392E-B9FD-5443BFFB49F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직선 연결선 149">
                        <a:extLst>
                          <a:ext uri="{FF2B5EF4-FFF2-40B4-BE49-F238E27FC236}">
                            <a16:creationId xmlns:a16="http://schemas.microsoft.com/office/drawing/2014/main" id="{A61444BC-B6FA-C0D6-C0CD-5449EEC700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직선 연결선 150">
                        <a:extLst>
                          <a:ext uri="{FF2B5EF4-FFF2-40B4-BE49-F238E27FC236}">
                            <a16:creationId xmlns:a16="http://schemas.microsoft.com/office/drawing/2014/main" id="{65990CBB-679A-12AF-0000-FCBF33BDC70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2" name="직선 연결선 151">
                        <a:extLst>
                          <a:ext uri="{FF2B5EF4-FFF2-40B4-BE49-F238E27FC236}">
                            <a16:creationId xmlns:a16="http://schemas.microsoft.com/office/drawing/2014/main" id="{F6B9D76A-AF20-18E7-916E-BA9D116854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3" name="직선 연결선 152">
                        <a:extLst>
                          <a:ext uri="{FF2B5EF4-FFF2-40B4-BE49-F238E27FC236}">
                            <a16:creationId xmlns:a16="http://schemas.microsoft.com/office/drawing/2014/main" id="{41394A39-3696-B319-1C5F-3983C4BB24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2" name="그룹 91">
                      <a:extLst>
                        <a:ext uri="{FF2B5EF4-FFF2-40B4-BE49-F238E27FC236}">
                          <a16:creationId xmlns:a16="http://schemas.microsoft.com/office/drawing/2014/main" id="{676D8907-3FE4-87E3-171B-59F5CA629B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5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36" name="직선 연결선 135">
                        <a:extLst>
                          <a:ext uri="{FF2B5EF4-FFF2-40B4-BE49-F238E27FC236}">
                            <a16:creationId xmlns:a16="http://schemas.microsoft.com/office/drawing/2014/main" id="{7B9295A7-C075-852F-B6CC-4082BE1A08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직선 연결선 136">
                        <a:extLst>
                          <a:ext uri="{FF2B5EF4-FFF2-40B4-BE49-F238E27FC236}">
                            <a16:creationId xmlns:a16="http://schemas.microsoft.com/office/drawing/2014/main" id="{C00067D0-428F-782C-82DF-4820F48BEA2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직선 연결선 137">
                        <a:extLst>
                          <a:ext uri="{FF2B5EF4-FFF2-40B4-BE49-F238E27FC236}">
                            <a16:creationId xmlns:a16="http://schemas.microsoft.com/office/drawing/2014/main" id="{B028F899-244D-9462-2D28-F17E5EFC4E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직선 연결선 138">
                        <a:extLst>
                          <a:ext uri="{FF2B5EF4-FFF2-40B4-BE49-F238E27FC236}">
                            <a16:creationId xmlns:a16="http://schemas.microsoft.com/office/drawing/2014/main" id="{F761D626-0D95-EC0F-1004-79A16B05A6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직선 연결선 139">
                        <a:extLst>
                          <a:ext uri="{FF2B5EF4-FFF2-40B4-BE49-F238E27FC236}">
                            <a16:creationId xmlns:a16="http://schemas.microsoft.com/office/drawing/2014/main" id="{0E9A0D89-E393-2B58-A213-CC6A5ADA0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직선 연결선 140">
                        <a:extLst>
                          <a:ext uri="{FF2B5EF4-FFF2-40B4-BE49-F238E27FC236}">
                            <a16:creationId xmlns:a16="http://schemas.microsoft.com/office/drawing/2014/main" id="{DD4523C1-868A-DFBB-4C77-2C95FD5DBD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직선 연결선 141">
                        <a:extLst>
                          <a:ext uri="{FF2B5EF4-FFF2-40B4-BE49-F238E27FC236}">
                            <a16:creationId xmlns:a16="http://schemas.microsoft.com/office/drawing/2014/main" id="{FE444AD2-1096-CDAD-D24E-5814ED573A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직선 연결선 142">
                        <a:extLst>
                          <a:ext uri="{FF2B5EF4-FFF2-40B4-BE49-F238E27FC236}">
                            <a16:creationId xmlns:a16="http://schemas.microsoft.com/office/drawing/2014/main" id="{5011F9FF-26A3-4F3E-7713-902F8A7F2B7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직선 연결선 143">
                        <a:extLst>
                          <a:ext uri="{FF2B5EF4-FFF2-40B4-BE49-F238E27FC236}">
                            <a16:creationId xmlns:a16="http://schemas.microsoft.com/office/drawing/2014/main" id="{146D2B13-27AF-3BFC-63CA-4D0B7BD8FB0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AB211639-0509-E0B6-47E5-8F94EE71F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27" name="직선 연결선 126">
                        <a:extLst>
                          <a:ext uri="{FF2B5EF4-FFF2-40B4-BE49-F238E27FC236}">
                            <a16:creationId xmlns:a16="http://schemas.microsoft.com/office/drawing/2014/main" id="{9EAD0CF8-1CBE-F0D1-5FB2-A48233C20E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직선 연결선 127">
                        <a:extLst>
                          <a:ext uri="{FF2B5EF4-FFF2-40B4-BE49-F238E27FC236}">
                            <a16:creationId xmlns:a16="http://schemas.microsoft.com/office/drawing/2014/main" id="{21D85335-3638-055D-33B7-A5F3F63050F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직선 연결선 128">
                        <a:extLst>
                          <a:ext uri="{FF2B5EF4-FFF2-40B4-BE49-F238E27FC236}">
                            <a16:creationId xmlns:a16="http://schemas.microsoft.com/office/drawing/2014/main" id="{D6335753-D34B-338A-4424-F60EE4BB769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직선 연결선 129">
                        <a:extLst>
                          <a:ext uri="{FF2B5EF4-FFF2-40B4-BE49-F238E27FC236}">
                            <a16:creationId xmlns:a16="http://schemas.microsoft.com/office/drawing/2014/main" id="{55C6AA3C-1664-404D-CBBB-4F97801883E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직선 연결선 130">
                        <a:extLst>
                          <a:ext uri="{FF2B5EF4-FFF2-40B4-BE49-F238E27FC236}">
                            <a16:creationId xmlns:a16="http://schemas.microsoft.com/office/drawing/2014/main" id="{DCAFD1A8-6D6E-1639-B67B-D1997D7269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직선 연결선 131">
                        <a:extLst>
                          <a:ext uri="{FF2B5EF4-FFF2-40B4-BE49-F238E27FC236}">
                            <a16:creationId xmlns:a16="http://schemas.microsoft.com/office/drawing/2014/main" id="{31834E85-9819-164F-7D7A-B61AD64E5F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직선 연결선 132">
                        <a:extLst>
                          <a:ext uri="{FF2B5EF4-FFF2-40B4-BE49-F238E27FC236}">
                            <a16:creationId xmlns:a16="http://schemas.microsoft.com/office/drawing/2014/main" id="{CDBA1F75-8AC3-1E68-AAC5-7691780010B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직선 연결선 133">
                        <a:extLst>
                          <a:ext uri="{FF2B5EF4-FFF2-40B4-BE49-F238E27FC236}">
                            <a16:creationId xmlns:a16="http://schemas.microsoft.com/office/drawing/2014/main" id="{26D4A1D2-C955-F573-6B4E-1D922B9708F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직선 연결선 134">
                        <a:extLst>
                          <a:ext uri="{FF2B5EF4-FFF2-40B4-BE49-F238E27FC236}">
                            <a16:creationId xmlns:a16="http://schemas.microsoft.com/office/drawing/2014/main" id="{146B26BD-6877-9FF3-2EE6-1A5FF324B0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4" name="그룹 93">
                      <a:extLst>
                        <a:ext uri="{FF2B5EF4-FFF2-40B4-BE49-F238E27FC236}">
                          <a16:creationId xmlns:a16="http://schemas.microsoft.com/office/drawing/2014/main" id="{D1E392D3-8CB9-8185-5F4A-1A358725FE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31368" y="4342953"/>
                      <a:ext cx="576000" cy="2124746"/>
                      <a:chOff x="1914025" y="1061414"/>
                      <a:chExt cx="288000" cy="2091600"/>
                    </a:xfrm>
                  </p:grpSpPr>
                  <p:cxnSp>
                    <p:nvCxnSpPr>
                      <p:cNvPr id="118" name="직선 연결선 117">
                        <a:extLst>
                          <a:ext uri="{FF2B5EF4-FFF2-40B4-BE49-F238E27FC236}">
                            <a16:creationId xmlns:a16="http://schemas.microsoft.com/office/drawing/2014/main" id="{5ECB10CE-8370-C14E-8099-DB9C429DFD0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직선 연결선 118">
                        <a:extLst>
                          <a:ext uri="{FF2B5EF4-FFF2-40B4-BE49-F238E27FC236}">
                            <a16:creationId xmlns:a16="http://schemas.microsoft.com/office/drawing/2014/main" id="{743C5315-3FD7-7B69-A962-558F17A710B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직선 연결선 119">
                        <a:extLst>
                          <a:ext uri="{FF2B5EF4-FFF2-40B4-BE49-F238E27FC236}">
                            <a16:creationId xmlns:a16="http://schemas.microsoft.com/office/drawing/2014/main" id="{B8BB8CD6-5086-37B5-0735-9DD626C96E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직선 연결선 120">
                        <a:extLst>
                          <a:ext uri="{FF2B5EF4-FFF2-40B4-BE49-F238E27FC236}">
                            <a16:creationId xmlns:a16="http://schemas.microsoft.com/office/drawing/2014/main" id="{A520D031-E0A4-9E13-4C3D-36CAC72597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직선 연결선 121">
                        <a:extLst>
                          <a:ext uri="{FF2B5EF4-FFF2-40B4-BE49-F238E27FC236}">
                            <a16:creationId xmlns:a16="http://schemas.microsoft.com/office/drawing/2014/main" id="{0235F413-AF41-855B-64B9-08AF28C109F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99" name="직선 연결선 98">
                      <a:extLst>
                        <a:ext uri="{FF2B5EF4-FFF2-40B4-BE49-F238E27FC236}">
                          <a16:creationId xmlns:a16="http://schemas.microsoft.com/office/drawing/2014/main" id="{E52B2F64-C490-7861-CEDF-408B1E8D50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26992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06571481-29A5-4359-83C8-02C5587DA561}"/>
                      </a:ext>
                    </a:extLst>
                  </p:cNvPr>
                  <p:cNvGrpSpPr/>
                  <p:nvPr/>
                </p:nvGrpSpPr>
                <p:grpSpPr>
                  <a:xfrm>
                    <a:off x="1586167" y="1394035"/>
                    <a:ext cx="6990080" cy="186494"/>
                    <a:chOff x="601341" y="1109479"/>
                    <a:chExt cx="6990080" cy="186494"/>
                  </a:xfrm>
                </p:grpSpPr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D209F50F-E3CF-8EA8-A779-02120017F9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41" y="1140393"/>
                      <a:ext cx="318480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frame</a:t>
                      </a: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3AF58EB2-9FDE-9517-25F4-7D8BF048AA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335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10</a:t>
                      </a: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B799F7C5-77E0-988A-841F-153B405BC1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56769" y="1121006"/>
                      <a:ext cx="134652" cy="138499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b="1" dirty="0">
                          <a:effectLst/>
                        </a:rPr>
                        <a:t>45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E63DC60C-4056-E7F1-1D6E-C7B13A839A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3354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20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C73EEDDA-7B29-D3E0-643F-7774847188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98421" y="1109479"/>
                      <a:ext cx="12824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dirty="0">
                          <a:effectLst/>
                        </a:rPr>
                        <a:t>30</a:t>
                      </a:r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657A910D-6D7A-3E71-8D0C-E1576F5AD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4581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40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9CFB8700-83F0-F055-D26F-C34841CC2B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6503" y="1121171"/>
                      <a:ext cx="6412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0</a:t>
                      </a:r>
                    </a:p>
                  </p:txBody>
                </p:sp>
              </p:grpSp>
              <p:grpSp>
                <p:nvGrpSpPr>
                  <p:cNvPr id="181" name="그룹 180">
                    <a:extLst>
                      <a:ext uri="{FF2B5EF4-FFF2-40B4-BE49-F238E27FC236}">
                        <a16:creationId xmlns:a16="http://schemas.microsoft.com/office/drawing/2014/main" id="{F43EAD47-FA77-2AF1-9003-E3780D264F3C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2470128"/>
                    <a:ext cx="6480000" cy="218361"/>
                    <a:chOff x="2111254" y="2470128"/>
                    <a:chExt cx="6480000" cy="218361"/>
                  </a:xfrm>
                </p:grpSpPr>
                <p:sp>
                  <p:nvSpPr>
                    <p:cNvPr id="65" name="직사각형 310">
                      <a:extLst>
                        <a:ext uri="{FF2B5EF4-FFF2-40B4-BE49-F238E27FC236}">
                          <a16:creationId xmlns:a16="http://schemas.microsoft.com/office/drawing/2014/main" id="{D7C1C12F-EF84-C722-2A41-A877C3C905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1254" y="2470128"/>
                      <a:ext cx="216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 낙하 후 충격파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66" name="직사각형 310">
                      <a:extLst>
                        <a:ext uri="{FF2B5EF4-FFF2-40B4-BE49-F238E27FC236}">
                          <a16:creationId xmlns:a16="http://schemas.microsoft.com/office/drawing/2014/main" id="{50386FC4-D165-56DF-14D9-355F760C8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1254" y="2470128"/>
                      <a:ext cx="432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 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지면 균열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68" name="그룹 67">
                    <a:extLst>
                      <a:ext uri="{FF2B5EF4-FFF2-40B4-BE49-F238E27FC236}">
                        <a16:creationId xmlns:a16="http://schemas.microsoft.com/office/drawing/2014/main" id="{E7A37DA4-416F-52BC-C90F-6F76BB8918AB}"/>
                      </a:ext>
                    </a:extLst>
                  </p:cNvPr>
                  <p:cNvGrpSpPr/>
                  <p:nvPr/>
                </p:nvGrpSpPr>
                <p:grpSpPr>
                  <a:xfrm>
                    <a:off x="1196069" y="2462745"/>
                    <a:ext cx="807731" cy="485171"/>
                    <a:chOff x="211243" y="2178189"/>
                    <a:chExt cx="807731" cy="485171"/>
                  </a:xfrm>
                </p:grpSpPr>
                <p:sp>
                  <p:nvSpPr>
                    <p:cNvPr id="69" name="자유형: 도형 68">
                      <a:extLst>
                        <a:ext uri="{FF2B5EF4-FFF2-40B4-BE49-F238E27FC236}">
                          <a16:creationId xmlns:a16="http://schemas.microsoft.com/office/drawing/2014/main" id="{3E2D55AC-F934-9C0A-1BAC-E0FE89C38D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178189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F2D3AECF-AC90-6048-13D7-E30A180BB4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243" y="2351527"/>
                      <a:ext cx="39009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</a:t>
                      </a:r>
                      <a:endParaRPr lang="en-US" altLang="ko-KR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sp>
                <p:nvSpPr>
                  <p:cNvPr id="59" name="직사각형 310">
                    <a:extLst>
                      <a:ext uri="{FF2B5EF4-FFF2-40B4-BE49-F238E27FC236}">
                        <a16:creationId xmlns:a16="http://schemas.microsoft.com/office/drawing/2014/main" id="{2DF91C8F-62D0-945F-AB17-68AF36D33C06}"/>
                      </a:ext>
                    </a:extLst>
                  </p:cNvPr>
                  <p:cNvSpPr/>
                  <p:nvPr/>
                </p:nvSpPr>
                <p:spPr>
                  <a:xfrm>
                    <a:off x="2026992" y="2242458"/>
                    <a:ext cx="1438877" cy="169791"/>
                  </a:xfrm>
                  <a:prstGeom prst="rect">
                    <a:avLst/>
                  </a:prstGeom>
                  <a:solidFill>
                    <a:srgbClr val="D8C5B2"/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스킬 시전 캔슬</a:t>
                    </a:r>
                    <a:endPara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0" name="그룹 179">
                    <a:extLst>
                      <a:ext uri="{FF2B5EF4-FFF2-40B4-BE49-F238E27FC236}">
                        <a16:creationId xmlns:a16="http://schemas.microsoft.com/office/drawing/2014/main" id="{DEACEBC6-0FFB-E4E2-16AF-FA75D3CF6470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967396"/>
                    <a:ext cx="3599253" cy="443944"/>
                    <a:chOff x="6346621" y="1967396"/>
                    <a:chExt cx="3599253" cy="443944"/>
                  </a:xfrm>
                </p:grpSpPr>
                <p:grpSp>
                  <p:nvGrpSpPr>
                    <p:cNvPr id="178" name="그룹 177">
                      <a:extLst>
                        <a:ext uri="{FF2B5EF4-FFF2-40B4-BE49-F238E27FC236}">
                          <a16:creationId xmlns:a16="http://schemas.microsoft.com/office/drawing/2014/main" id="{2781796B-4E7C-FEC6-1D38-60B1964622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46621" y="1967396"/>
                      <a:ext cx="3599253" cy="216000"/>
                      <a:chOff x="6346621" y="1967396"/>
                      <a:chExt cx="3599253" cy="216000"/>
                    </a:xfrm>
                  </p:grpSpPr>
                  <p:sp>
                    <p:nvSpPr>
                      <p:cNvPr id="57" name="직사각형 310">
                        <a:extLst>
                          <a:ext uri="{FF2B5EF4-FFF2-40B4-BE49-F238E27FC236}">
                            <a16:creationId xmlns:a16="http://schemas.microsoft.com/office/drawing/2014/main" id="{7A0613CC-EBE9-2FC6-347D-231BEB6C53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46621" y="1967396"/>
                        <a:ext cx="2160000" cy="216000"/>
                      </a:xfrm>
                      <a:prstGeom prst="homePlate">
                        <a:avLst/>
                      </a:prstGeom>
                      <a:solidFill>
                        <a:srgbClr val="FAFCBC"/>
                      </a:solidFill>
                      <a:ln w="12700">
                        <a:noFill/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rmAutofit/>
                      </a:bodyPr>
                      <a:lstStyle/>
                      <a:p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[</a:t>
                        </a:r>
                        <a:r>
                          <a:rPr lang="ko-KR" altLang="en-US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모션 </a:t>
                        </a:r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2] </a:t>
                        </a:r>
                        <a:r>
                          <a:rPr lang="ko-KR" altLang="en-US" sz="8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창 내려 찍기</a:t>
                        </a:r>
                        <a:endParaRPr lang="ko-KR" altLang="en-US" sz="90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58" name="직사각형 310">
                        <a:extLst>
                          <a:ext uri="{FF2B5EF4-FFF2-40B4-BE49-F238E27FC236}">
                            <a16:creationId xmlns:a16="http://schemas.microsoft.com/office/drawing/2014/main" id="{DE1DFCFE-C2BE-1FD8-00B6-44AD7BE16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06621" y="2003396"/>
                        <a:ext cx="1439253" cy="144000"/>
                      </a:xfrm>
                      <a:prstGeom prst="rect">
                        <a:avLst/>
                      </a:prstGeom>
                      <a:solidFill>
                        <a:srgbClr val="FAFCBC"/>
                      </a:solidFill>
                      <a:ln w="12700">
                        <a:solidFill>
                          <a:srgbClr val="FAFCBC"/>
                        </a:solidFill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Autofit/>
                      </a:bodyPr>
                      <a:lstStyle/>
                      <a:p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전투 </a:t>
                        </a:r>
                        <a:r>
                          <a:rPr lang="en-US" altLang="ko-KR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IDLE</a:t>
                        </a:r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로 전환</a:t>
                        </a:r>
                      </a:p>
                    </p:txBody>
                  </p:sp>
                </p:grpSp>
                <p:sp>
                  <p:nvSpPr>
                    <p:cNvPr id="60" name="직사각형 310">
                      <a:extLst>
                        <a:ext uri="{FF2B5EF4-FFF2-40B4-BE49-F238E27FC236}">
                          <a16:creationId xmlns:a16="http://schemas.microsoft.com/office/drawing/2014/main" id="{126299B9-FCCC-CB4D-01D2-EFE9D2DAB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6621" y="2243369"/>
                      <a:ext cx="1439252" cy="167971"/>
                    </a:xfrm>
                    <a:prstGeom prst="rect">
                      <a:avLst/>
                    </a:prstGeom>
                    <a:solidFill>
                      <a:srgbClr val="D8C5B2"/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pPr>
                        <a:spcAft>
                          <a:spcPts val="200"/>
                        </a:spcAft>
                      </a:pP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후 딜레이 캔슬</a:t>
                      </a:r>
                    </a:p>
                  </p:txBody>
                </p:sp>
              </p:grpSp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084895C1-3565-B446-ACF7-4B02010628F5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1966216"/>
                    <a:ext cx="807360" cy="485171"/>
                    <a:chOff x="211614" y="1681660"/>
                    <a:chExt cx="807360" cy="485171"/>
                  </a:xfrm>
                </p:grpSpPr>
                <p:sp>
                  <p:nvSpPr>
                    <p:cNvPr id="62" name="자유형: 도형 61">
                      <a:extLst>
                        <a:ext uri="{FF2B5EF4-FFF2-40B4-BE49-F238E27FC236}">
                          <a16:creationId xmlns:a16="http://schemas.microsoft.com/office/drawing/2014/main" id="{47FF20E8-2F56-EFC8-31DD-83B78296D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1681660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998CC1F9-DD62-789B-45C7-2BDC642B54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721591"/>
                      <a:ext cx="284300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F9FBA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</a:t>
                      </a:r>
                      <a:endParaRPr lang="en-US" altLang="ko-KR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BB37B325-15C9-A3CF-5DBE-82C9E9E518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981411"/>
                      <a:ext cx="685050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캔슬 가능 지점</a:t>
                      </a:r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0135BC0D-770D-8394-C55F-E43ABA48F577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2962509"/>
                    <a:ext cx="2418284" cy="242905"/>
                    <a:chOff x="211614" y="2677953"/>
                    <a:chExt cx="2418284" cy="242905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4E4977A1-75FB-DB8E-49C7-6FB75D6C6B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1614" y="2682797"/>
                      <a:ext cx="807360" cy="233216"/>
                      <a:chOff x="211614" y="2682797"/>
                      <a:chExt cx="807360" cy="233216"/>
                    </a:xfrm>
                  </p:grpSpPr>
                  <p:sp>
                    <p:nvSpPr>
                      <p:cNvPr id="54" name="사각형: 둥근 모서리 53">
                        <a:extLst>
                          <a:ext uri="{FF2B5EF4-FFF2-40B4-BE49-F238E27FC236}">
                            <a16:creationId xmlns:a16="http://schemas.microsoft.com/office/drawing/2014/main" id="{E26688A2-5EB2-7238-01AC-6F43D7AD2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614" y="2682797"/>
                        <a:ext cx="807360" cy="233216"/>
                      </a:xfrm>
                      <a:prstGeom prst="roundRect">
                        <a:avLst/>
                      </a:prstGeom>
                      <a:solidFill>
                        <a:srgbClr val="40404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4056D4B5-AAAC-7D52-9222-924B5A9BC9E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1614" y="2730156"/>
                        <a:ext cx="527956" cy="1384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900" b="1" dirty="0">
                            <a:solidFill>
                              <a:srgbClr val="FF9999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타격 지점</a:t>
                        </a:r>
                        <a:endParaRPr lang="en-US" altLang="ko-KR" sz="900" b="1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</p:grpSp>
                <p:sp>
                  <p:nvSpPr>
                    <p:cNvPr id="53" name="폭발: 8pt 52">
                      <a:extLst>
                        <a:ext uri="{FF2B5EF4-FFF2-40B4-BE49-F238E27FC236}">
                          <a16:creationId xmlns:a16="http://schemas.microsoft.com/office/drawing/2014/main" id="{5C9C0E00-D83A-14CB-E0D1-A467C2B61F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5444" y="2677953"/>
                      <a:ext cx="274454" cy="242905"/>
                    </a:xfrm>
                    <a:prstGeom prst="irregularSeal1">
                      <a:avLst/>
                    </a:prstGeom>
                    <a:solidFill>
                      <a:srgbClr val="FF9999"/>
                    </a:solidFill>
                    <a:ln w="635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18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4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312D7A68-7517-5A81-C263-3DBCAC7D0C6A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218567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50" name="사각형: 둥근 모서리 49">
                      <a:extLst>
                        <a:ext uri="{FF2B5EF4-FFF2-40B4-BE49-F238E27FC236}">
                          <a16:creationId xmlns:a16="http://schemas.microsoft.com/office/drawing/2014/main" id="{F0BBA187-7037-B9DF-93B1-7AD1F64D2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F69EEDF6-9796-3125-C91A-96BA0CD37D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527956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슈퍼 </a:t>
                      </a:r>
                      <a:r>
                        <a:rPr lang="ko-KR" altLang="en-US" sz="900" b="1" dirty="0" err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아머</a:t>
                      </a:r>
                      <a:endParaRPr lang="en-US" altLang="ko-KR" sz="900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52E2CCA7-5B88-4E0E-C500-7837A0381A39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470522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48" name="사각형: 둥근 모서리 47">
                      <a:extLst>
                        <a:ext uri="{FF2B5EF4-FFF2-40B4-BE49-F238E27FC236}">
                          <a16:creationId xmlns:a16="http://schemas.microsoft.com/office/drawing/2014/main" id="{091DA9C3-CC1A-C1BB-18CE-150D0AC80D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4388996D-1637-E5CB-2F51-A2AB46430F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64657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DAF6DD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900" b="1" dirty="0" err="1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endParaRPr lang="en-US" altLang="ko-KR" sz="900" b="1" dirty="0">
                        <a:solidFill>
                          <a:srgbClr val="00B05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792C0E1-C7DC-99ED-8218-74841D11766B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625419"/>
                    <a:ext cx="6480000" cy="288000"/>
                    <a:chOff x="5361795" y="1340863"/>
                    <a:chExt cx="6480000" cy="288000"/>
                  </a:xfrm>
                </p:grpSpPr>
                <p:sp>
                  <p:nvSpPr>
                    <p:cNvPr id="46" name="직사각형 310">
                      <a:extLst>
                        <a:ext uri="{FF2B5EF4-FFF2-40B4-BE49-F238E27FC236}">
                          <a16:creationId xmlns:a16="http://schemas.microsoft.com/office/drawing/2014/main" id="{2EE34734-0B9C-B5F0-8C89-C8FCE4F628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1795" y="1340863"/>
                      <a:ext cx="216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(0.5s)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47" name="직사각형 310">
                      <a:extLst>
                        <a:ext uri="{FF2B5EF4-FFF2-40B4-BE49-F238E27FC236}">
                          <a16:creationId xmlns:a16="http://schemas.microsoft.com/office/drawing/2014/main" id="{C10A60F7-09E9-C08D-CA2F-9AC205F34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1795" y="1340863"/>
                      <a:ext cx="432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(1.0s)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00469AEA-EF6A-0E2A-649B-49A29C1D2B3F}"/>
                      </a:ext>
                    </a:extLst>
                  </p:cNvPr>
                  <p:cNvSpPr/>
                  <p:nvPr/>
                </p:nvSpPr>
                <p:spPr>
                  <a:xfrm>
                    <a:off x="2026993" y="1589421"/>
                    <a:ext cx="6480000" cy="2124746"/>
                  </a:xfrm>
                  <a:prstGeom prst="rect">
                    <a:avLst/>
                  </a:prstGeom>
                  <a:noFill/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norm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D85E19BB-41CF-8785-1D73-C1456C22021F}"/>
                      </a:ext>
                    </a:extLst>
                  </p:cNvPr>
                  <p:cNvGrpSpPr/>
                  <p:nvPr/>
                </p:nvGrpSpPr>
                <p:grpSpPr>
                  <a:xfrm>
                    <a:off x="1973486" y="3500763"/>
                    <a:ext cx="1437665" cy="174851"/>
                    <a:chOff x="1061050" y="2970814"/>
                    <a:chExt cx="1437665" cy="174851"/>
                  </a:xfrm>
                </p:grpSpPr>
                <p:sp>
                  <p:nvSpPr>
                    <p:cNvPr id="43" name="직사각형 310">
                      <a:extLst>
                        <a:ext uri="{FF2B5EF4-FFF2-40B4-BE49-F238E27FC236}">
                          <a16:creationId xmlns:a16="http://schemas.microsoft.com/office/drawing/2014/main" id="{36054E75-41BD-D66C-252B-5805AA9D91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3670" y="2970814"/>
                      <a:ext cx="1385045" cy="174851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108000" tIns="18000" rIns="0" bIns="18000" rtlCol="0" anchor="ctr" anchorCtr="0">
                      <a:sp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  </a:t>
                      </a:r>
                    </a:p>
                  </p:txBody>
                </p:sp>
                <p:sp>
                  <p:nvSpPr>
                    <p:cNvPr id="44" name="다이아몬드 43">
                      <a:extLst>
                        <a:ext uri="{FF2B5EF4-FFF2-40B4-BE49-F238E27FC236}">
                          <a16:creationId xmlns:a16="http://schemas.microsoft.com/office/drawing/2014/main" id="{CE9B5149-848A-C894-5149-206FA92C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1050" y="3004239"/>
                      <a:ext cx="108000" cy="108000"/>
                    </a:xfrm>
                    <a:prstGeom prst="diamond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000" dirty="0"/>
                    </a:p>
                  </p:txBody>
                </p:sp>
              </p:grpSp>
            </p:grp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55E0A7-84DF-D382-9B83-C7EC03874FA1}"/>
                </a:ext>
              </a:extLst>
            </p:cNvPr>
            <p:cNvSpPr txBox="1"/>
            <p:nvPr/>
          </p:nvSpPr>
          <p:spPr>
            <a:xfrm>
              <a:off x="5297026" y="878134"/>
              <a:ext cx="4587277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모션 리소스의 재생 시작 지점을 변경합니다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0.0s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1.0s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0DC1419-802D-123D-8A57-0A82ED858F0A}"/>
              </a:ext>
            </a:extLst>
          </p:cNvPr>
          <p:cNvGrpSpPr/>
          <p:nvPr/>
        </p:nvGrpSpPr>
        <p:grpSpPr>
          <a:xfrm>
            <a:off x="192087" y="4642911"/>
            <a:ext cx="11807825" cy="1719795"/>
            <a:chOff x="192087" y="4373750"/>
            <a:chExt cx="11807825" cy="1719795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2F94810-4B64-0143-E8CC-591D2FBDF71A}"/>
                </a:ext>
              </a:extLst>
            </p:cNvPr>
            <p:cNvSpPr/>
            <p:nvPr/>
          </p:nvSpPr>
          <p:spPr>
            <a:xfrm>
              <a:off x="192087" y="4373751"/>
              <a:ext cx="857157" cy="1719794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3F39BCD-172E-62EF-7002-4ABA89B856F1}"/>
                </a:ext>
              </a:extLst>
            </p:cNvPr>
            <p:cNvSpPr/>
            <p:nvPr/>
          </p:nvSpPr>
          <p:spPr>
            <a:xfrm>
              <a:off x="1049244" y="4373750"/>
              <a:ext cx="10950668" cy="171979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B2B34031-6ACA-7AA7-0638-909318D5715F}"/>
                </a:ext>
              </a:extLst>
            </p:cNvPr>
            <p:cNvGrpSpPr/>
            <p:nvPr/>
          </p:nvGrpSpPr>
          <p:grpSpPr>
            <a:xfrm>
              <a:off x="367391" y="4554902"/>
              <a:ext cx="506549" cy="679203"/>
              <a:chOff x="489148" y="1870226"/>
              <a:chExt cx="506549" cy="679203"/>
            </a:xfrm>
          </p:grpSpPr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58B85A8-EECE-CF56-CA14-5014DE28D3A3}"/>
                  </a:ext>
                </a:extLst>
              </p:cNvPr>
              <p:cNvSpPr txBox="1"/>
              <p:nvPr/>
            </p:nvSpPr>
            <p:spPr>
              <a:xfrm>
                <a:off x="489148" y="2338226"/>
                <a:ext cx="506549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대지 파괴 </a:t>
                </a:r>
                <a:endParaRPr lang="en-US" altLang="ko-KR" dirty="0"/>
              </a:p>
            </p:txBody>
          </p:sp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B0D53CD4-ECFB-3033-2994-0978766E878D}"/>
                  </a:ext>
                </a:extLst>
              </p:cNvPr>
              <p:cNvGrpSpPr/>
              <p:nvPr/>
            </p:nvGrpSpPr>
            <p:grpSpPr>
              <a:xfrm>
                <a:off x="508422" y="1870226"/>
                <a:ext cx="468000" cy="468000"/>
                <a:chOff x="1683008" y="2636726"/>
                <a:chExt cx="468000" cy="468000"/>
              </a:xfrm>
            </p:grpSpPr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5876CE13-970E-7BD9-CE98-887EA0CCE163}"/>
                    </a:ext>
                  </a:extLst>
                </p:cNvPr>
                <p:cNvSpPr/>
                <p:nvPr/>
              </p:nvSpPr>
              <p:spPr>
                <a:xfrm>
                  <a:off x="1683008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91" name="그림 190" descr="댄스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1098197F-19BF-16B3-99C4-FB6B5EC36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A00000FF-D20A-9205-AA1A-5102C39618D9}"/>
                </a:ext>
              </a:extLst>
            </p:cNvPr>
            <p:cNvGrpSpPr/>
            <p:nvPr/>
          </p:nvGrpSpPr>
          <p:grpSpPr>
            <a:xfrm>
              <a:off x="1203701" y="4825036"/>
              <a:ext cx="2829819" cy="988288"/>
              <a:chOff x="10029682" y="853824"/>
              <a:chExt cx="1714230" cy="598679"/>
            </a:xfrm>
          </p:grpSpPr>
          <p:sp>
            <p:nvSpPr>
              <p:cNvPr id="193" name="화살표: 오른쪽 192">
                <a:extLst>
                  <a:ext uri="{FF2B5EF4-FFF2-40B4-BE49-F238E27FC236}">
                    <a16:creationId xmlns:a16="http://schemas.microsoft.com/office/drawing/2014/main" id="{044427E9-21AB-5BD0-0E77-FB1AC2BCE8CD}"/>
                  </a:ext>
                </a:extLst>
              </p:cNvPr>
              <p:cNvSpPr/>
              <p:nvPr/>
            </p:nvSpPr>
            <p:spPr>
              <a:xfrm>
                <a:off x="10789016" y="1110616"/>
                <a:ext cx="195563" cy="85095"/>
              </a:xfrm>
              <a:prstGeom prst="rightArrow">
                <a:avLst>
                  <a:gd name="adj1" fmla="val 50000"/>
                  <a:gd name="adj2" fmla="val 64924"/>
                </a:avLst>
              </a:prstGeom>
              <a:solidFill>
                <a:srgbClr val="FF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4" name="Picture 2">
                <a:extLst>
                  <a:ext uri="{FF2B5EF4-FFF2-40B4-BE49-F238E27FC236}">
                    <a16:creationId xmlns:a16="http://schemas.microsoft.com/office/drawing/2014/main" id="{36A2857E-380E-A93C-7FBB-4D23A30AAC2A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9682" y="853824"/>
                <a:ext cx="666637" cy="598679"/>
              </a:xfrm>
              <a:prstGeom prst="rect">
                <a:avLst/>
              </a:prstGeom>
              <a:noFill/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5" name="Picture 2">
                <a:extLst>
                  <a:ext uri="{FF2B5EF4-FFF2-40B4-BE49-F238E27FC236}">
                    <a16:creationId xmlns:a16="http://schemas.microsoft.com/office/drawing/2014/main" id="{83FB97C6-44D5-A085-5B00-04063C5C0F3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77275" y="853824"/>
                <a:ext cx="666637" cy="598679"/>
              </a:xfrm>
              <a:prstGeom prst="rect">
                <a:avLst/>
              </a:prstGeom>
              <a:noFill/>
              <a:ln w="6350">
                <a:solidFill>
                  <a:srgbClr val="FFFF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DD6C7AD-E832-B634-C61F-FF04F58AE5BB}"/>
                </a:ext>
              </a:extLst>
            </p:cNvPr>
            <p:cNvSpPr txBox="1"/>
            <p:nvPr/>
          </p:nvSpPr>
          <p:spPr>
            <a:xfrm>
              <a:off x="192087" y="4373751"/>
              <a:ext cx="154975" cy="159462"/>
            </a:xfrm>
            <a:prstGeom prst="rect">
              <a:avLst/>
            </a:prstGeom>
            <a:noFill/>
          </p:spPr>
          <p:txBody>
            <a:bodyPr wrap="none" lIns="36000" tIns="36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800" b="0" dirty="0">
                  <a:solidFill>
                    <a:schemeClr val="tx1"/>
                  </a:solidFill>
                </a:rPr>
                <a:t>2T</a:t>
              </a: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C6A044E5-2117-08F3-3103-E62844583A70}"/>
                </a:ext>
              </a:extLst>
            </p:cNvPr>
            <p:cNvGrpSpPr/>
            <p:nvPr/>
          </p:nvGrpSpPr>
          <p:grpSpPr>
            <a:xfrm>
              <a:off x="1049244" y="4522373"/>
              <a:ext cx="3401623" cy="138499"/>
              <a:chOff x="2662166" y="5344196"/>
              <a:chExt cx="3401623" cy="138499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6836F38E-33F9-8B55-E327-92ED140D67C4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CAD3CBE4-7DA5-15BC-2751-C1A5D32B2EF3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rgbClr val="BFFCF7"/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51D8E328-FECF-DBCE-C45E-9E5BE82363A3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D9A16F-A717-086A-ABAC-8E9D17CB69EC}"/>
                </a:ext>
              </a:extLst>
            </p:cNvPr>
            <p:cNvSpPr txBox="1"/>
            <p:nvPr/>
          </p:nvSpPr>
          <p:spPr>
            <a:xfrm>
              <a:off x="4517274" y="4537761"/>
              <a:ext cx="3474793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VFX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파일의 색상을 조절합니다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material_color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#BFFCF7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#FFFDD6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17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C520D-BE5C-0C18-F09E-BB10BD33E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2D7426B9-09A5-CEF4-C8BA-0204483A9166}"/>
              </a:ext>
            </a:extLst>
          </p:cNvPr>
          <p:cNvSpPr>
            <a:spLocks/>
          </p:cNvSpPr>
          <p:nvPr/>
        </p:nvSpPr>
        <p:spPr>
          <a:xfrm>
            <a:off x="192087" y="372306"/>
            <a:ext cx="857157" cy="6485695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5F3B053-27A0-913B-0B19-4612A8235783}"/>
              </a:ext>
            </a:extLst>
          </p:cNvPr>
          <p:cNvSpPr>
            <a:spLocks/>
          </p:cNvSpPr>
          <p:nvPr/>
        </p:nvSpPr>
        <p:spPr>
          <a:xfrm>
            <a:off x="1049244" y="372305"/>
            <a:ext cx="10950604" cy="6485695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7E4D9233-8909-5AE2-F4EB-14E17B132AE9}"/>
              </a:ext>
            </a:extLst>
          </p:cNvPr>
          <p:cNvGrpSpPr>
            <a:grpSpLocks/>
          </p:cNvGrpSpPr>
          <p:nvPr/>
        </p:nvGrpSpPr>
        <p:grpSpPr>
          <a:xfrm>
            <a:off x="314492" y="553458"/>
            <a:ext cx="612347" cy="679203"/>
            <a:chOff x="436247" y="2365532"/>
            <a:chExt cx="612347" cy="679203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F148F174-E917-D5E4-5A9B-40E04ADE0037}"/>
                </a:ext>
              </a:extLst>
            </p:cNvPr>
            <p:cNvSpPr txBox="1">
              <a:spLocks/>
            </p:cNvSpPr>
            <p:nvPr/>
          </p:nvSpPr>
          <p:spPr>
            <a:xfrm>
              <a:off x="436247" y="2833532"/>
              <a:ext cx="612347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 </a:t>
              </a:r>
              <a:r>
                <a:rPr lang="ko-KR" altLang="en-US" dirty="0"/>
                <a:t>내려치는 창 </a:t>
              </a:r>
              <a:endParaRPr lang="en-US" altLang="ko-KR" dirty="0"/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E20C692F-E0AB-2F08-38D1-E930EB381452}"/>
                </a:ext>
              </a:extLst>
            </p:cNvPr>
            <p:cNvGrpSpPr>
              <a:grpSpLocks/>
            </p:cNvGrpSpPr>
            <p:nvPr/>
          </p:nvGrpSpPr>
          <p:grpSpPr>
            <a:xfrm>
              <a:off x="508419" y="2365532"/>
              <a:ext cx="468002" cy="468000"/>
              <a:chOff x="2832549" y="2470252"/>
              <a:chExt cx="468002" cy="468000"/>
            </a:xfrm>
          </p:grpSpPr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C0F0C227-8158-873B-EC74-F28D78C8855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32549" y="2470252"/>
                <a:ext cx="468000" cy="468000"/>
              </a:xfrm>
              <a:prstGeom prst="ellipse">
                <a:avLst/>
              </a:prstGeom>
              <a:solidFill>
                <a:srgbClr val="14161B"/>
              </a:soli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63" name="그림 162" descr="그래픽, 만화 영화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625FFBE-CADF-9681-3BA1-14FE4369B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2551" y="2470252"/>
                <a:ext cx="468000" cy="468000"/>
              </a:xfrm>
              <a:prstGeom prst="rect">
                <a:avLst/>
              </a:prstGeom>
            </p:spPr>
          </p:pic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9FDA68F1-A9F6-9E40-D338-8CEA0987DCA8}"/>
              </a:ext>
            </a:extLst>
          </p:cNvPr>
          <p:cNvSpPr txBox="1"/>
          <p:nvPr/>
        </p:nvSpPr>
        <p:spPr>
          <a:xfrm>
            <a:off x="1098266" y="529256"/>
            <a:ext cx="4296098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sz="900" dirty="0">
                <a:solidFill>
                  <a:schemeClr val="tx1"/>
                </a:solidFill>
              </a:rPr>
              <a:t>직접 공격하지 않고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마우스 위치로 창을 떨어트려 공격</a:t>
            </a:r>
            <a:r>
              <a:rPr lang="ko-KR" altLang="en-US" sz="900" dirty="0">
                <a:solidFill>
                  <a:schemeClr val="tx1"/>
                </a:solidFill>
              </a:rPr>
              <a:t>하도록 </a:t>
            </a:r>
            <a:r>
              <a:rPr lang="ko-KR" altLang="en-US" sz="900" dirty="0">
                <a:solidFill>
                  <a:srgbClr val="FF0000"/>
                </a:solidFill>
              </a:rPr>
              <a:t>스킬의 연출이 변경</a:t>
            </a:r>
            <a:r>
              <a:rPr lang="ko-KR" altLang="en-US" sz="900" dirty="0">
                <a:solidFill>
                  <a:schemeClr val="tx1"/>
                </a:solidFill>
              </a:rPr>
              <a:t>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6DA87977-E818-6E0E-40F2-92886C43F2FC}"/>
              </a:ext>
            </a:extLst>
          </p:cNvPr>
          <p:cNvSpPr txBox="1"/>
          <p:nvPr/>
        </p:nvSpPr>
        <p:spPr>
          <a:xfrm>
            <a:off x="5443386" y="544644"/>
            <a:ext cx="4741166" cy="123111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시전 시 다른 리소스 파일을 재생합니다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(ex) lm_skill_18_anim.fbx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lm_skill_18_anim_var1.fbx</a:t>
            </a:r>
          </a:p>
        </p:txBody>
      </p: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44365402-87F4-8B96-1580-86323A5A6F63}"/>
              </a:ext>
            </a:extLst>
          </p:cNvPr>
          <p:cNvSpPr/>
          <p:nvPr/>
        </p:nvSpPr>
        <p:spPr>
          <a:xfrm>
            <a:off x="8602582" y="4053127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12BCD790-76A3-B2C6-07F8-2F31D626E632}"/>
              </a:ext>
            </a:extLst>
          </p:cNvPr>
          <p:cNvGrpSpPr/>
          <p:nvPr/>
        </p:nvGrpSpPr>
        <p:grpSpPr>
          <a:xfrm>
            <a:off x="1172850" y="793116"/>
            <a:ext cx="3505989" cy="480284"/>
            <a:chOff x="1172850" y="740566"/>
            <a:chExt cx="3505989" cy="480284"/>
          </a:xfrm>
        </p:grpSpPr>
        <p:sp>
          <p:nvSpPr>
            <p:cNvPr id="144" name="화살표: 오른쪽 143">
              <a:extLst>
                <a:ext uri="{FF2B5EF4-FFF2-40B4-BE49-F238E27FC236}">
                  <a16:creationId xmlns:a16="http://schemas.microsoft.com/office/drawing/2014/main" id="{B39880EE-92A8-D9FB-ECC1-C65AF5FD8997}"/>
                </a:ext>
              </a:extLst>
            </p:cNvPr>
            <p:cNvSpPr/>
            <p:nvPr/>
          </p:nvSpPr>
          <p:spPr>
            <a:xfrm>
              <a:off x="2728592" y="904826"/>
              <a:ext cx="194946" cy="151764"/>
            </a:xfrm>
            <a:prstGeom prst="rightArrow">
              <a:avLst/>
            </a:prstGeom>
            <a:solidFill>
              <a:srgbClr val="FF0000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99D41CF-6069-4B96-2664-D5D0ABE51AF4}"/>
                </a:ext>
              </a:extLst>
            </p:cNvPr>
            <p:cNvGrpSpPr/>
            <p:nvPr/>
          </p:nvGrpSpPr>
          <p:grpSpPr>
            <a:xfrm>
              <a:off x="1172850" y="740566"/>
              <a:ext cx="1461276" cy="480284"/>
              <a:chOff x="1154925" y="539017"/>
              <a:chExt cx="1461276" cy="48028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B0E499-E35C-7954-6C3F-5E6482387E5A}"/>
                  </a:ext>
                </a:extLst>
              </p:cNvPr>
              <p:cNvSpPr txBox="1"/>
              <p:nvPr/>
            </p:nvSpPr>
            <p:spPr>
              <a:xfrm>
                <a:off x="1154925" y="539017"/>
                <a:ext cx="146127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기본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C859EC7-C92A-55A5-8A0E-64F807793102}"/>
                  </a:ext>
                </a:extLst>
              </p:cNvPr>
              <p:cNvGrpSpPr/>
              <p:nvPr/>
            </p:nvGrpSpPr>
            <p:grpSpPr>
              <a:xfrm>
                <a:off x="1240403" y="801828"/>
                <a:ext cx="1290320" cy="159462"/>
                <a:chOff x="1154924" y="718744"/>
                <a:chExt cx="1290320" cy="159462"/>
              </a:xfrm>
            </p:grpSpPr>
            <p:sp>
              <p:nvSpPr>
                <p:cNvPr id="138" name="직사각형 310">
                  <a:extLst>
                    <a:ext uri="{FF2B5EF4-FFF2-40B4-BE49-F238E27FC236}">
                      <a16:creationId xmlns:a16="http://schemas.microsoft.com/office/drawing/2014/main" id="{8DA93924-03A2-8CE6-CF46-59D516CE0243}"/>
                    </a:ext>
                  </a:extLst>
                </p:cNvPr>
                <p:cNvSpPr/>
                <p:nvPr/>
              </p:nvSpPr>
              <p:spPr>
                <a:xfrm>
                  <a:off x="1154924" y="718744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</a:p>
              </p:txBody>
            </p:sp>
            <p:sp>
              <p:nvSpPr>
                <p:cNvPr id="139" name="직사각형 310">
                  <a:extLst>
                    <a:ext uri="{FF2B5EF4-FFF2-40B4-BE49-F238E27FC236}">
                      <a16:creationId xmlns:a16="http://schemas.microsoft.com/office/drawing/2014/main" id="{529791C2-FC02-B3D2-A392-13E8D0550FFE}"/>
                    </a:ext>
                  </a:extLst>
                </p:cNvPr>
                <p:cNvSpPr/>
                <p:nvPr/>
              </p:nvSpPr>
              <p:spPr>
                <a:xfrm>
                  <a:off x="1697823" y="718744"/>
                  <a:ext cx="33014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</a:p>
              </p:txBody>
            </p:sp>
            <p:sp>
              <p:nvSpPr>
                <p:cNvPr id="140" name="직사각형 310">
                  <a:extLst>
                    <a:ext uri="{FF2B5EF4-FFF2-40B4-BE49-F238E27FC236}">
                      <a16:creationId xmlns:a16="http://schemas.microsoft.com/office/drawing/2014/main" id="{B62FDFE8-361A-024E-CFE7-60640BEC3D72}"/>
                    </a:ext>
                  </a:extLst>
                </p:cNvPr>
                <p:cNvSpPr/>
                <p:nvPr/>
              </p:nvSpPr>
              <p:spPr>
                <a:xfrm>
                  <a:off x="2027966" y="718744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2B626654-D089-2B00-3CD5-39E024BB83DC}"/>
                </a:ext>
              </a:extLst>
            </p:cNvPr>
            <p:cNvGrpSpPr/>
            <p:nvPr/>
          </p:nvGrpSpPr>
          <p:grpSpPr>
            <a:xfrm>
              <a:off x="3018003" y="740566"/>
              <a:ext cx="1660836" cy="480284"/>
              <a:chOff x="3018003" y="740566"/>
              <a:chExt cx="1660836" cy="48028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3E1110-25E6-7247-F546-9C0A7BB87E1F}"/>
                  </a:ext>
                </a:extLst>
              </p:cNvPr>
              <p:cNvSpPr txBox="1"/>
              <p:nvPr/>
            </p:nvSpPr>
            <p:spPr>
              <a:xfrm>
                <a:off x="3018003" y="740566"/>
                <a:ext cx="166083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변경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7E8B87BB-4601-0CF7-3A9F-61517D0F6DED}"/>
                  </a:ext>
                </a:extLst>
              </p:cNvPr>
              <p:cNvGrpSpPr/>
              <p:nvPr/>
            </p:nvGrpSpPr>
            <p:grpSpPr>
              <a:xfrm>
                <a:off x="3093811" y="1003377"/>
                <a:ext cx="1509220" cy="159462"/>
                <a:chOff x="3103384" y="1003377"/>
                <a:chExt cx="1509220" cy="159462"/>
              </a:xfrm>
            </p:grpSpPr>
            <p:sp>
              <p:nvSpPr>
                <p:cNvPr id="141" name="직사각형 310">
                  <a:extLst>
                    <a:ext uri="{FF2B5EF4-FFF2-40B4-BE49-F238E27FC236}">
                      <a16:creationId xmlns:a16="http://schemas.microsoft.com/office/drawing/2014/main" id="{31BB79FE-07AA-8A31-A259-DCEEF01B4098}"/>
                    </a:ext>
                  </a:extLst>
                </p:cNvPr>
                <p:cNvSpPr/>
                <p:nvPr/>
              </p:nvSpPr>
              <p:spPr>
                <a:xfrm>
                  <a:off x="3103384" y="1003377"/>
                  <a:ext cx="65356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</a:p>
              </p:txBody>
            </p:sp>
            <p:sp>
              <p:nvSpPr>
                <p:cNvPr id="142" name="직사각형 310">
                  <a:extLst>
                    <a:ext uri="{FF2B5EF4-FFF2-40B4-BE49-F238E27FC236}">
                      <a16:creationId xmlns:a16="http://schemas.microsoft.com/office/drawing/2014/main" id="{75C23F8C-F949-4749-1ED4-CD1F831F4696}"/>
                    </a:ext>
                  </a:extLst>
                </p:cNvPr>
                <p:cNvSpPr/>
                <p:nvPr/>
              </p:nvSpPr>
              <p:spPr>
                <a:xfrm>
                  <a:off x="3756953" y="1003377"/>
                  <a:ext cx="43837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endPara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3" name="직사각형 310">
                  <a:extLst>
                    <a:ext uri="{FF2B5EF4-FFF2-40B4-BE49-F238E27FC236}">
                      <a16:creationId xmlns:a16="http://schemas.microsoft.com/office/drawing/2014/main" id="{A701E63E-C2D2-CD12-2947-9BD3528AF1CA}"/>
                    </a:ext>
                  </a:extLst>
                </p:cNvPr>
                <p:cNvSpPr/>
                <p:nvPr/>
              </p:nvSpPr>
              <p:spPr>
                <a:xfrm>
                  <a:off x="4195326" y="1003377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D20AA01-C1E7-4525-6068-DF748628354E}"/>
              </a:ext>
            </a:extLst>
          </p:cNvPr>
          <p:cNvSpPr txBox="1"/>
          <p:nvPr/>
        </p:nvSpPr>
        <p:spPr>
          <a:xfrm>
            <a:off x="1049244" y="1609058"/>
            <a:ext cx="2954385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기존 요소에서 변경된 요소는 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</a:rPr>
              <a:t>’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작은 따옴표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로 표시합니다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04" name="직사각형 310">
            <a:extLst>
              <a:ext uri="{FF2B5EF4-FFF2-40B4-BE49-F238E27FC236}">
                <a16:creationId xmlns:a16="http://schemas.microsoft.com/office/drawing/2014/main" id="{D7555C7D-371B-75CB-69F2-FC40D5D867AE}"/>
              </a:ext>
            </a:extLst>
          </p:cNvPr>
          <p:cNvSpPr/>
          <p:nvPr/>
        </p:nvSpPr>
        <p:spPr>
          <a:xfrm>
            <a:off x="1172852" y="1804628"/>
            <a:ext cx="1095243" cy="262943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80000" tIns="54000" rIns="180000" bIns="54000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준비</a:t>
            </a:r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v1</a:t>
            </a:r>
            <a:endParaRPr lang="ko-KR" altLang="en-US" sz="10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6" name="직사각형 310">
            <a:extLst>
              <a:ext uri="{FF2B5EF4-FFF2-40B4-BE49-F238E27FC236}">
                <a16:creationId xmlns:a16="http://schemas.microsoft.com/office/drawing/2014/main" id="{BC747CD7-6B04-4E13-C270-793F138CCD12}"/>
              </a:ext>
            </a:extLst>
          </p:cNvPr>
          <p:cNvSpPr/>
          <p:nvPr/>
        </p:nvSpPr>
        <p:spPr>
          <a:xfrm>
            <a:off x="3871675" y="1871757"/>
            <a:ext cx="1132289" cy="195814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72000" tIns="36000" rIns="0" bIns="36000" rtlCol="0" anchor="ctr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★ 창을 한손으로 돌리기 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47777338-3BC2-0FBC-589C-F6B1228C2BE9}"/>
              </a:ext>
            </a:extLst>
          </p:cNvPr>
          <p:cNvGrpSpPr/>
          <p:nvPr/>
        </p:nvGrpSpPr>
        <p:grpSpPr>
          <a:xfrm>
            <a:off x="1172850" y="2067571"/>
            <a:ext cx="3831113" cy="248400"/>
            <a:chOff x="192087" y="1132586"/>
            <a:chExt cx="3831113" cy="248400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197A43D5-1FF5-A8EA-E7A5-42EE6CA81A9D}"/>
                </a:ext>
              </a:extLst>
            </p:cNvPr>
            <p:cNvSpPr/>
            <p:nvPr/>
          </p:nvSpPr>
          <p:spPr>
            <a:xfrm>
              <a:off x="192087" y="1132586"/>
              <a:ext cx="3831113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2" name="직사각형 310">
              <a:extLst>
                <a:ext uri="{FF2B5EF4-FFF2-40B4-BE49-F238E27FC236}">
                  <a16:creationId xmlns:a16="http://schemas.microsoft.com/office/drawing/2014/main" id="{753AA10D-F32A-98F7-AB2C-F7E684BC4116}"/>
                </a:ext>
              </a:extLst>
            </p:cNvPr>
            <p:cNvSpPr/>
            <p:nvPr/>
          </p:nvSpPr>
          <p:spPr>
            <a:xfrm>
              <a:off x="804088" y="1187537"/>
              <a:ext cx="1714178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왼손을 뒤로 뻗으며 창을 돌립니다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3" name="직사각형 310">
              <a:extLst>
                <a:ext uri="{FF2B5EF4-FFF2-40B4-BE49-F238E27FC236}">
                  <a16:creationId xmlns:a16="http://schemas.microsoft.com/office/drawing/2014/main" id="{65A37737-31EC-96F4-FEA9-85B3951385E5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C079E0B-1922-5F99-7811-F1174E045D4D}"/>
              </a:ext>
            </a:extLst>
          </p:cNvPr>
          <p:cNvGrpSpPr/>
          <p:nvPr/>
        </p:nvGrpSpPr>
        <p:grpSpPr>
          <a:xfrm>
            <a:off x="1172851" y="4290202"/>
            <a:ext cx="3831113" cy="248400"/>
            <a:chOff x="1172851" y="4195612"/>
            <a:chExt cx="3831113" cy="248400"/>
          </a:xfrm>
        </p:grpSpPr>
        <p:sp>
          <p:nvSpPr>
            <p:cNvPr id="93" name="직사각형 310">
              <a:extLst>
                <a:ext uri="{FF2B5EF4-FFF2-40B4-BE49-F238E27FC236}">
                  <a16:creationId xmlns:a16="http://schemas.microsoft.com/office/drawing/2014/main" id="{BA708658-629C-47E5-F157-F0EA57B4D758}"/>
                </a:ext>
              </a:extLst>
            </p:cNvPr>
            <p:cNvSpPr/>
            <p:nvPr/>
          </p:nvSpPr>
          <p:spPr>
            <a:xfrm>
              <a:off x="1172851" y="4195612"/>
              <a:ext cx="612000" cy="248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420" name="그룹 419">
              <a:extLst>
                <a:ext uri="{FF2B5EF4-FFF2-40B4-BE49-F238E27FC236}">
                  <a16:creationId xmlns:a16="http://schemas.microsoft.com/office/drawing/2014/main" id="{57907BC0-B994-A9BE-45D0-D2ADE7EF7F76}"/>
                </a:ext>
              </a:extLst>
            </p:cNvPr>
            <p:cNvGrpSpPr/>
            <p:nvPr/>
          </p:nvGrpSpPr>
          <p:grpSpPr>
            <a:xfrm>
              <a:off x="1784851" y="4195612"/>
              <a:ext cx="3219113" cy="248400"/>
              <a:chOff x="1171649" y="3321781"/>
              <a:chExt cx="3219113" cy="248400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FD2B2B7-1CC5-3973-8163-CE935BC2EBC2}"/>
                  </a:ext>
                </a:extLst>
              </p:cNvPr>
              <p:cNvSpPr/>
              <p:nvPr/>
            </p:nvSpPr>
            <p:spPr>
              <a:xfrm>
                <a:off x="1171649" y="3321782"/>
                <a:ext cx="3219113" cy="2483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90" name="직사각형 310">
                <a:extLst>
                  <a:ext uri="{FF2B5EF4-FFF2-40B4-BE49-F238E27FC236}">
                    <a16:creationId xmlns:a16="http://schemas.microsoft.com/office/drawing/2014/main" id="{58F24632-7841-FDCC-6BBB-651FC593D3C0}"/>
                  </a:ext>
                </a:extLst>
              </p:cNvPr>
              <p:cNvSpPr/>
              <p:nvPr/>
            </p:nvSpPr>
            <p:spPr>
              <a:xfrm>
                <a:off x="1171649" y="3321781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</a:t>
                </a:r>
                <a:endPara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" name="직사각형 310">
                <a:extLst>
                  <a:ext uri="{FF2B5EF4-FFF2-40B4-BE49-F238E27FC236}">
                    <a16:creationId xmlns:a16="http://schemas.microsoft.com/office/drawing/2014/main" id="{8C8CA345-8D57-2E83-66E6-326AFAF89B3B}"/>
                  </a:ext>
                </a:extLst>
              </p:cNvPr>
              <p:cNvSpPr/>
              <p:nvPr/>
            </p:nvSpPr>
            <p:spPr>
              <a:xfrm>
                <a:off x="1889730" y="3384426"/>
                <a:ext cx="1942840" cy="12311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기본 연출의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1-1], [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 동일</a:t>
                </a:r>
                <a:endParaRPr lang="ko-KR" altLang="en-US" sz="900" i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46B81ED-92DA-B1F7-5B72-0BCE139D8C1F}"/>
              </a:ext>
            </a:extLst>
          </p:cNvPr>
          <p:cNvSpPr/>
          <p:nvPr/>
        </p:nvSpPr>
        <p:spPr>
          <a:xfrm>
            <a:off x="1172851" y="4290200"/>
            <a:ext cx="3831113" cy="22226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" name="그림 10" descr="무기, 검, 냉병기, 무기 전투 스포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7D7B3C-9C6C-44B0-0477-8B048E922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58" y="2684522"/>
            <a:ext cx="1692298" cy="1574965"/>
          </a:xfrm>
          <a:prstGeom prst="rect">
            <a:avLst/>
          </a:prstGeom>
        </p:spPr>
      </p:pic>
      <p:grpSp>
        <p:nvGrpSpPr>
          <p:cNvPr id="439" name="그룹 438">
            <a:extLst>
              <a:ext uri="{FF2B5EF4-FFF2-40B4-BE49-F238E27FC236}">
                <a16:creationId xmlns:a16="http://schemas.microsoft.com/office/drawing/2014/main" id="{57EA8AAF-6015-E89A-3DFD-C0958E9A62E9}"/>
              </a:ext>
            </a:extLst>
          </p:cNvPr>
          <p:cNvGrpSpPr/>
          <p:nvPr/>
        </p:nvGrpSpPr>
        <p:grpSpPr>
          <a:xfrm>
            <a:off x="3884310" y="2589742"/>
            <a:ext cx="551115" cy="1612936"/>
            <a:chOff x="5624075" y="1064914"/>
            <a:chExt cx="1196811" cy="3502678"/>
          </a:xfrm>
        </p:grpSpPr>
        <p:grpSp>
          <p:nvGrpSpPr>
            <p:cNvPr id="435" name="그룹 434">
              <a:extLst>
                <a:ext uri="{FF2B5EF4-FFF2-40B4-BE49-F238E27FC236}">
                  <a16:creationId xmlns:a16="http://schemas.microsoft.com/office/drawing/2014/main" id="{18ECEEC2-3313-F14C-B02A-268EB5BDB1B2}"/>
                </a:ext>
              </a:extLst>
            </p:cNvPr>
            <p:cNvGrpSpPr/>
            <p:nvPr/>
          </p:nvGrpSpPr>
          <p:grpSpPr>
            <a:xfrm>
              <a:off x="5624075" y="1064914"/>
              <a:ext cx="1120707" cy="3502678"/>
              <a:chOff x="7032685" y="106523"/>
              <a:chExt cx="1967282" cy="6148573"/>
            </a:xfrm>
          </p:grpSpPr>
          <p:pic>
            <p:nvPicPr>
              <p:cNvPr id="436" name="Picture 2">
                <a:extLst>
                  <a:ext uri="{FF2B5EF4-FFF2-40B4-BE49-F238E27FC236}">
                    <a16:creationId xmlns:a16="http://schemas.microsoft.com/office/drawing/2014/main" id="{0D275FBF-6CC7-FCCD-47D1-16E095AD47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82" r="17763"/>
              <a:stretch>
                <a:fillRect/>
              </a:stretch>
            </p:blipFill>
            <p:spPr bwMode="auto">
              <a:xfrm flipH="1">
                <a:off x="7032685" y="3086122"/>
                <a:ext cx="1888109" cy="3168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7" name="그림 436" descr="검, 무기, 냉병기, 단검이(가) 표시된 사진&#10;&#10;자동 생성된 설명">
                <a:extLst>
                  <a:ext uri="{FF2B5EF4-FFF2-40B4-BE49-F238E27FC236}">
                    <a16:creationId xmlns:a16="http://schemas.microsoft.com/office/drawing/2014/main" id="{BDE11D32-78E8-CA23-7D97-9C46E5C327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294"/>
              <a:stretch>
                <a:fillRect/>
              </a:stretch>
            </p:blipFill>
            <p:spPr>
              <a:xfrm rot="16200000" flipH="1">
                <a:off x="5830524" y="2223219"/>
                <a:ext cx="5286139" cy="1052747"/>
              </a:xfrm>
              <a:prstGeom prst="rect">
                <a:avLst/>
              </a:prstGeom>
            </p:spPr>
          </p:pic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0DB3D64-6506-8BF8-EC38-5E231C6760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0886" y="1976956"/>
              <a:ext cx="0" cy="16879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6CDB0C00-D1E2-521E-2864-3CA2183D77B8}"/>
              </a:ext>
            </a:extLst>
          </p:cNvPr>
          <p:cNvGrpSpPr/>
          <p:nvPr/>
        </p:nvGrpSpPr>
        <p:grpSpPr>
          <a:xfrm>
            <a:off x="1285766" y="5034708"/>
            <a:ext cx="3605283" cy="1137449"/>
            <a:chOff x="1243556" y="4940118"/>
            <a:chExt cx="3605283" cy="1137449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E7EC4AB9-9474-D628-64A0-F0A54D55566E}"/>
                </a:ext>
              </a:extLst>
            </p:cNvPr>
            <p:cNvGrpSpPr/>
            <p:nvPr/>
          </p:nvGrpSpPr>
          <p:grpSpPr>
            <a:xfrm>
              <a:off x="1243556" y="4940815"/>
              <a:ext cx="1126631" cy="1136752"/>
              <a:chOff x="1243556" y="5205807"/>
              <a:chExt cx="1126631" cy="1136752"/>
            </a:xfrm>
          </p:grpSpPr>
          <p:pic>
            <p:nvPicPr>
              <p:cNvPr id="421" name="Picture 2">
                <a:extLst>
                  <a:ext uri="{FF2B5EF4-FFF2-40B4-BE49-F238E27FC236}">
                    <a16:creationId xmlns:a16="http://schemas.microsoft.com/office/drawing/2014/main" id="{3B3F69A3-FC9F-182A-06FF-49FB78D862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3556" y="5205807"/>
                <a:ext cx="1126631" cy="982800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8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2" name="TextBox 4">
                <a:extLst>
                  <a:ext uri="{FF2B5EF4-FFF2-40B4-BE49-F238E27FC236}">
                    <a16:creationId xmlns:a16="http://schemas.microsoft.com/office/drawing/2014/main" id="{35572A9C-E855-4741-9E72-05B557D054D0}"/>
                  </a:ext>
                </a:extLst>
              </p:cNvPr>
              <p:cNvSpPr txBox="1"/>
              <p:nvPr/>
            </p:nvSpPr>
            <p:spPr>
              <a:xfrm>
                <a:off x="1506526" y="6219320"/>
                <a:ext cx="549831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 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1-1]</a:t>
                </a:r>
                <a:endParaRPr lang="ko-KR" altLang="en-US" sz="80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82793665-7F6E-2D07-8BC2-5375E1ED7A10}"/>
                </a:ext>
              </a:extLst>
            </p:cNvPr>
            <p:cNvGrpSpPr/>
            <p:nvPr/>
          </p:nvGrpSpPr>
          <p:grpSpPr>
            <a:xfrm>
              <a:off x="2614289" y="4940118"/>
              <a:ext cx="1007647" cy="1137449"/>
              <a:chOff x="2466705" y="5205110"/>
              <a:chExt cx="1007647" cy="1137449"/>
            </a:xfrm>
          </p:grpSpPr>
          <p:pic>
            <p:nvPicPr>
              <p:cNvPr id="423" name="그림 422" descr="화이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DDE4926-FC53-7387-FFFD-688C4AA5F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69" t="26074" r="36665" b="27501"/>
              <a:stretch>
                <a:fillRect/>
              </a:stretch>
            </p:blipFill>
            <p:spPr>
              <a:xfrm>
                <a:off x="2466705" y="5205110"/>
                <a:ext cx="1007647" cy="983497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424" name="TextBox 4">
                <a:extLst>
                  <a:ext uri="{FF2B5EF4-FFF2-40B4-BE49-F238E27FC236}">
                    <a16:creationId xmlns:a16="http://schemas.microsoft.com/office/drawing/2014/main" id="{BC074329-B4DC-9E4A-2FEB-EDBAD276085D}"/>
                  </a:ext>
                </a:extLst>
              </p:cNvPr>
              <p:cNvSpPr txBox="1"/>
              <p:nvPr/>
            </p:nvSpPr>
            <p:spPr>
              <a:xfrm>
                <a:off x="2706834" y="6219320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1-2]</a:t>
                </a: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8690F898-79D9-27E2-0E98-FECA25987ECA}"/>
                </a:ext>
              </a:extLst>
            </p:cNvPr>
            <p:cNvGrpSpPr/>
            <p:nvPr/>
          </p:nvGrpSpPr>
          <p:grpSpPr>
            <a:xfrm>
              <a:off x="3866039" y="4940815"/>
              <a:ext cx="982800" cy="1136752"/>
              <a:chOff x="3664041" y="5205807"/>
              <a:chExt cx="982800" cy="1136752"/>
            </a:xfrm>
          </p:grpSpPr>
          <p:pic>
            <p:nvPicPr>
              <p:cNvPr id="32" name="그림 31" descr="우주, 천체, 원, 대기권 밖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33818F0-0F14-2F5D-D06F-445233A50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4041" y="5205807"/>
                <a:ext cx="982800" cy="982800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33" name="TextBox 4">
                <a:extLst>
                  <a:ext uri="{FF2B5EF4-FFF2-40B4-BE49-F238E27FC236}">
                    <a16:creationId xmlns:a16="http://schemas.microsoft.com/office/drawing/2014/main" id="{79538E8F-98A6-1177-A837-0E24D75CB96F}"/>
                  </a:ext>
                </a:extLst>
              </p:cNvPr>
              <p:cNvSpPr txBox="1"/>
              <p:nvPr/>
            </p:nvSpPr>
            <p:spPr>
              <a:xfrm>
                <a:off x="3891747" y="6219320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1-3]</a:t>
                </a:r>
              </a:p>
            </p:txBody>
          </p:sp>
        </p:grp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5664ACE-B969-1E36-373D-176600F52FA0}"/>
              </a:ext>
            </a:extLst>
          </p:cNvPr>
          <p:cNvSpPr/>
          <p:nvPr/>
        </p:nvSpPr>
        <p:spPr>
          <a:xfrm>
            <a:off x="3123000" y="3283090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B9CCA5-012F-E346-8750-C61E2BC302AE}"/>
              </a:ext>
            </a:extLst>
          </p:cNvPr>
          <p:cNvGrpSpPr/>
          <p:nvPr/>
        </p:nvGrpSpPr>
        <p:grpSpPr>
          <a:xfrm>
            <a:off x="1172851" y="4538602"/>
            <a:ext cx="3831114" cy="248400"/>
            <a:chOff x="1172851" y="4799219"/>
            <a:chExt cx="3831114" cy="2484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85B239-6719-971F-78B5-FFF440912494}"/>
                </a:ext>
              </a:extLst>
            </p:cNvPr>
            <p:cNvSpPr/>
            <p:nvPr/>
          </p:nvSpPr>
          <p:spPr>
            <a:xfrm>
              <a:off x="1172851" y="4799220"/>
              <a:ext cx="3831114" cy="24839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직사각형 310">
              <a:extLst>
                <a:ext uri="{FF2B5EF4-FFF2-40B4-BE49-F238E27FC236}">
                  <a16:creationId xmlns:a16="http://schemas.microsoft.com/office/drawing/2014/main" id="{A4DE1DF7-8E54-7B4B-560D-8A09F8947DF5}"/>
                </a:ext>
              </a:extLst>
            </p:cNvPr>
            <p:cNvSpPr/>
            <p:nvPr/>
          </p:nvSpPr>
          <p:spPr>
            <a:xfrm>
              <a:off x="1172851" y="4799219"/>
              <a:ext cx="612000" cy="248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1-3]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7" name="직사각형 310">
              <a:extLst>
                <a:ext uri="{FF2B5EF4-FFF2-40B4-BE49-F238E27FC236}">
                  <a16:creationId xmlns:a16="http://schemas.microsoft.com/office/drawing/2014/main" id="{0FDAAAB6-2292-243C-CC7D-740BBE61AA12}"/>
                </a:ext>
              </a:extLst>
            </p:cNvPr>
            <p:cNvSpPr/>
            <p:nvPr/>
          </p:nvSpPr>
          <p:spPr>
            <a:xfrm>
              <a:off x="1890932" y="4854170"/>
              <a:ext cx="3113032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위치의 지면에 에너지가 모여들며 공격 위치를 표시합니다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84D45C7D-648E-19E6-3BF6-A7B0F4559021}"/>
              </a:ext>
            </a:extLst>
          </p:cNvPr>
          <p:cNvGrpSpPr/>
          <p:nvPr/>
        </p:nvGrpSpPr>
        <p:grpSpPr>
          <a:xfrm>
            <a:off x="8967228" y="1804628"/>
            <a:ext cx="2828263" cy="4708201"/>
            <a:chOff x="8594117" y="1710038"/>
            <a:chExt cx="2828263" cy="4708201"/>
          </a:xfrm>
        </p:grpSpPr>
        <p:sp>
          <p:nvSpPr>
            <p:cNvPr id="21" name="직사각형 310">
              <a:extLst>
                <a:ext uri="{FF2B5EF4-FFF2-40B4-BE49-F238E27FC236}">
                  <a16:creationId xmlns:a16="http://schemas.microsoft.com/office/drawing/2014/main" id="{9A702404-0E00-0CEC-A622-6EC0F8907B6F}"/>
                </a:ext>
              </a:extLst>
            </p:cNvPr>
            <p:cNvSpPr/>
            <p:nvPr/>
          </p:nvSpPr>
          <p:spPr>
            <a:xfrm>
              <a:off x="8594117" y="1710038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23" name="직사각형 310">
              <a:extLst>
                <a:ext uri="{FF2B5EF4-FFF2-40B4-BE49-F238E27FC236}">
                  <a16:creationId xmlns:a16="http://schemas.microsoft.com/office/drawing/2014/main" id="{C9D60CAA-879A-DEFA-D2D6-2D6317DB3863}"/>
                </a:ext>
              </a:extLst>
            </p:cNvPr>
            <p:cNvSpPr/>
            <p:nvPr/>
          </p:nvSpPr>
          <p:spPr>
            <a:xfrm>
              <a:off x="10161851" y="1777167"/>
              <a:ext cx="1260529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창이 꽂힌 채로 균열 유지</a:t>
              </a: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798CB37-E988-037F-09A9-50912622964C}"/>
                </a:ext>
              </a:extLst>
            </p:cNvPr>
            <p:cNvGrpSpPr/>
            <p:nvPr/>
          </p:nvGrpSpPr>
          <p:grpSpPr>
            <a:xfrm>
              <a:off x="8594117" y="4195610"/>
              <a:ext cx="2828263" cy="248400"/>
              <a:chOff x="192088" y="1132586"/>
              <a:chExt cx="2828263" cy="248400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F7086BF-34AF-4DF7-E7C8-4C608AFDB9B0}"/>
                  </a:ext>
                </a:extLst>
              </p:cNvPr>
              <p:cNvSpPr/>
              <p:nvPr/>
            </p:nvSpPr>
            <p:spPr>
              <a:xfrm>
                <a:off x="192088" y="1132586"/>
                <a:ext cx="282826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54" name="직사각형 310">
                <a:extLst>
                  <a:ext uri="{FF2B5EF4-FFF2-40B4-BE49-F238E27FC236}">
                    <a16:creationId xmlns:a16="http://schemas.microsoft.com/office/drawing/2014/main" id="{DB96321B-0A08-57D9-F67B-5C17A709F5D6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063633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지면에 창이 꽂힌 채로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균열이 유지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55" name="직사각형 310">
                <a:extLst>
                  <a:ext uri="{FF2B5EF4-FFF2-40B4-BE49-F238E27FC236}">
                    <a16:creationId xmlns:a16="http://schemas.microsoft.com/office/drawing/2014/main" id="{5BD67312-DAAB-C4C2-E2F4-67690860E99F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506D59-A7A3-922E-20A6-A1F8E95EE043}"/>
                </a:ext>
              </a:extLst>
            </p:cNvPr>
            <p:cNvSpPr/>
            <p:nvPr/>
          </p:nvSpPr>
          <p:spPr>
            <a:xfrm>
              <a:off x="8594117" y="4195610"/>
              <a:ext cx="2828263" cy="222262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7C613CBB-D915-1A0B-8942-9234202FFFE4}"/>
                </a:ext>
              </a:extLst>
            </p:cNvPr>
            <p:cNvGrpSpPr/>
            <p:nvPr/>
          </p:nvGrpSpPr>
          <p:grpSpPr>
            <a:xfrm>
              <a:off x="9298666" y="4908179"/>
              <a:ext cx="1419165" cy="1240512"/>
              <a:chOff x="9298666" y="4908179"/>
              <a:chExt cx="1419165" cy="1240512"/>
            </a:xfrm>
          </p:grpSpPr>
          <p:grpSp>
            <p:nvGrpSpPr>
              <p:cNvPr id="419" name="그룹 418">
                <a:extLst>
                  <a:ext uri="{FF2B5EF4-FFF2-40B4-BE49-F238E27FC236}">
                    <a16:creationId xmlns:a16="http://schemas.microsoft.com/office/drawing/2014/main" id="{7C4823A3-94F1-398A-CAAC-CD4EABDC1571}"/>
                  </a:ext>
                </a:extLst>
              </p:cNvPr>
              <p:cNvGrpSpPr/>
              <p:nvPr/>
            </p:nvGrpSpPr>
            <p:grpSpPr>
              <a:xfrm>
                <a:off x="9298666" y="4908179"/>
                <a:ext cx="1419165" cy="1046149"/>
                <a:chOff x="4588431" y="2556161"/>
                <a:chExt cx="3119048" cy="2299229"/>
              </a:xfrm>
            </p:grpSpPr>
            <p:pic>
              <p:nvPicPr>
                <p:cNvPr id="416" name="Picture 8">
                  <a:extLst>
                    <a:ext uri="{FF2B5EF4-FFF2-40B4-BE49-F238E27FC236}">
                      <a16:creationId xmlns:a16="http://schemas.microsoft.com/office/drawing/2014/main" id="{2EEE950F-2CB1-55A7-EF9D-0985CB6C54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alphaModFix amt="59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31" t="79554" r="20987" b="3744"/>
                <a:stretch>
                  <a:fillRect/>
                </a:stretch>
              </p:blipFill>
              <p:spPr bwMode="auto">
                <a:xfrm>
                  <a:off x="4588431" y="3899679"/>
                  <a:ext cx="3119048" cy="955711"/>
                </a:xfrm>
                <a:prstGeom prst="ellipse">
                  <a:avLst/>
                </a:prstGeom>
                <a:noFill/>
                <a:effectLst>
                  <a:softEdge rad="63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8" name="그림 417" descr="무기, 공구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DCAE8C66-2620-B0ED-94C7-44810CFD02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rightnessContrast bright="-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51" t="42206" r="20113" b="43359"/>
                <a:stretch>
                  <a:fillRect/>
                </a:stretch>
              </p:blipFill>
              <p:spPr>
                <a:xfrm rot="5400000">
                  <a:off x="5192825" y="3258587"/>
                  <a:ext cx="1745673" cy="340821"/>
                </a:xfrm>
                <a:prstGeom prst="rect">
                  <a:avLst/>
                </a:prstGeom>
              </p:spPr>
            </p:pic>
          </p:grpSp>
          <p:sp>
            <p:nvSpPr>
              <p:cNvPr id="109" name="TextBox 4">
                <a:extLst>
                  <a:ext uri="{FF2B5EF4-FFF2-40B4-BE49-F238E27FC236}">
                    <a16:creationId xmlns:a16="http://schemas.microsoft.com/office/drawing/2014/main" id="{38B28F72-3A67-381C-99FC-B834AD65B32E}"/>
                  </a:ext>
                </a:extLst>
              </p:cNvPr>
              <p:cNvSpPr txBox="1"/>
              <p:nvPr/>
            </p:nvSpPr>
            <p:spPr>
              <a:xfrm>
                <a:off x="9791041" y="6025452"/>
                <a:ext cx="434414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4]</a:t>
                </a:r>
              </a:p>
            </p:txBody>
          </p:sp>
        </p:grpSp>
        <p:sp>
          <p:nvSpPr>
            <p:cNvPr id="98" name="직사각형 310">
              <a:extLst>
                <a:ext uri="{FF2B5EF4-FFF2-40B4-BE49-F238E27FC236}">
                  <a16:creationId xmlns:a16="http://schemas.microsoft.com/office/drawing/2014/main" id="{8A986F30-982A-94EB-9EE9-E62D2CDDFA8A}"/>
                </a:ext>
              </a:extLst>
            </p:cNvPr>
            <p:cNvSpPr/>
            <p:nvPr/>
          </p:nvSpPr>
          <p:spPr>
            <a:xfrm>
              <a:off x="9060873" y="4474707"/>
              <a:ext cx="1894750" cy="1231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연출의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3]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 창이 추가됩니다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.) </a:t>
              </a: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D0D7050A-20E7-537D-B6C9-9821D0247A50}"/>
                </a:ext>
              </a:extLst>
            </p:cNvPr>
            <p:cNvGrpSpPr/>
            <p:nvPr/>
          </p:nvGrpSpPr>
          <p:grpSpPr>
            <a:xfrm>
              <a:off x="8594117" y="1972981"/>
              <a:ext cx="2828263" cy="2222629"/>
              <a:chOff x="9763780" y="1972981"/>
              <a:chExt cx="3412783" cy="2222629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8E4A7759-9B3D-681F-16E9-7BE05975FCE8}"/>
                  </a:ext>
                </a:extLst>
              </p:cNvPr>
              <p:cNvGrpSpPr/>
              <p:nvPr/>
            </p:nvGrpSpPr>
            <p:grpSpPr>
              <a:xfrm>
                <a:off x="9763780" y="1972981"/>
                <a:ext cx="3412783" cy="2222629"/>
                <a:chOff x="7090623" y="1176642"/>
                <a:chExt cx="3412783" cy="2222629"/>
              </a:xfrm>
            </p:grpSpPr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791C4F44-82C3-5ED9-4ED0-EBE6DF52BEAC}"/>
                    </a:ext>
                  </a:extLst>
                </p:cNvPr>
                <p:cNvSpPr/>
                <p:nvPr/>
              </p:nvSpPr>
              <p:spPr>
                <a:xfrm>
                  <a:off x="7090623" y="1176642"/>
                  <a:ext cx="3412783" cy="222262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4000" b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59" name="직사각형 310">
                  <a:extLst>
                    <a:ext uri="{FF2B5EF4-FFF2-40B4-BE49-F238E27FC236}">
                      <a16:creationId xmlns:a16="http://schemas.microsoft.com/office/drawing/2014/main" id="{C14C100A-6F02-122D-DBBD-CF81E9D46AF4}"/>
                    </a:ext>
                  </a:extLst>
                </p:cNvPr>
                <p:cNvSpPr/>
                <p:nvPr/>
              </p:nvSpPr>
              <p:spPr>
                <a:xfrm>
                  <a:off x="7484672" y="2073643"/>
                  <a:ext cx="72768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endPara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1ADA2D50-C227-DE51-5A00-C659C8ECAA39}"/>
                  </a:ext>
                </a:extLst>
              </p:cNvPr>
              <p:cNvGrpSpPr/>
              <p:nvPr/>
            </p:nvGrpSpPr>
            <p:grpSpPr>
              <a:xfrm>
                <a:off x="9763780" y="1985916"/>
                <a:ext cx="3412783" cy="2196759"/>
                <a:chOff x="9763780" y="1979449"/>
                <a:chExt cx="3412783" cy="2196759"/>
              </a:xfrm>
            </p:grpSpPr>
            <p:cxnSp>
              <p:nvCxnSpPr>
                <p:cNvPr id="107" name="직선 연결선 106">
                  <a:extLst>
                    <a:ext uri="{FF2B5EF4-FFF2-40B4-BE49-F238E27FC236}">
                      <a16:creationId xmlns:a16="http://schemas.microsoft.com/office/drawing/2014/main" id="{7DBA8CB5-4886-625C-976F-FA847712EB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63780" y="1979449"/>
                  <a:ext cx="3412783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18F28CE7-E96C-054B-0CC2-3968F9B564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63780" y="1979449"/>
                  <a:ext cx="3412782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25814546-D82C-B469-18EA-8257D224BE61}"/>
              </a:ext>
            </a:extLst>
          </p:cNvPr>
          <p:cNvGrpSpPr/>
          <p:nvPr/>
        </p:nvGrpSpPr>
        <p:grpSpPr>
          <a:xfrm>
            <a:off x="5473596" y="1804628"/>
            <a:ext cx="3024001" cy="4708201"/>
            <a:chOff x="5347007" y="1710038"/>
            <a:chExt cx="3024001" cy="4708201"/>
          </a:xfrm>
        </p:grpSpPr>
        <p:sp>
          <p:nvSpPr>
            <p:cNvPr id="72" name="직사각형 310">
              <a:extLst>
                <a:ext uri="{FF2B5EF4-FFF2-40B4-BE49-F238E27FC236}">
                  <a16:creationId xmlns:a16="http://schemas.microsoft.com/office/drawing/2014/main" id="{C8F683C1-0E4A-111F-9D38-6FA75FC19400}"/>
                </a:ext>
              </a:extLst>
            </p:cNvPr>
            <p:cNvSpPr/>
            <p:nvPr/>
          </p:nvSpPr>
          <p:spPr>
            <a:xfrm>
              <a:off x="5347008" y="1710038"/>
              <a:ext cx="81510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endPara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4" name="직사각형 310">
              <a:extLst>
                <a:ext uri="{FF2B5EF4-FFF2-40B4-BE49-F238E27FC236}">
                  <a16:creationId xmlns:a16="http://schemas.microsoft.com/office/drawing/2014/main" id="{102DF61C-FC86-4A3F-06A5-F6D9D085B0C6}"/>
                </a:ext>
              </a:extLst>
            </p:cNvPr>
            <p:cNvSpPr/>
            <p:nvPr/>
          </p:nvSpPr>
          <p:spPr>
            <a:xfrm>
              <a:off x="7332900" y="1777167"/>
              <a:ext cx="103771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창과 용이 함께 낙하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2DDC3EF-811F-705E-DFD3-0C9317EE6664}"/>
                </a:ext>
              </a:extLst>
            </p:cNvPr>
            <p:cNvGrpSpPr/>
            <p:nvPr/>
          </p:nvGrpSpPr>
          <p:grpSpPr>
            <a:xfrm>
              <a:off x="5347007" y="4195610"/>
              <a:ext cx="3023602" cy="248400"/>
              <a:chOff x="4235767" y="3226506"/>
              <a:chExt cx="3023602" cy="248400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02C2AB5-6686-1BA3-428E-B0D1D8F59815}"/>
                  </a:ext>
                </a:extLst>
              </p:cNvPr>
              <p:cNvSpPr/>
              <p:nvPr/>
            </p:nvSpPr>
            <p:spPr>
              <a:xfrm>
                <a:off x="4235767" y="3226506"/>
                <a:ext cx="3023602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82" name="직사각형 310">
                <a:extLst>
                  <a:ext uri="{FF2B5EF4-FFF2-40B4-BE49-F238E27FC236}">
                    <a16:creationId xmlns:a16="http://schemas.microsoft.com/office/drawing/2014/main" id="{2D2121C7-68A1-1C48-2A90-F1A8586A4670}"/>
                  </a:ext>
                </a:extLst>
              </p:cNvPr>
              <p:cNvSpPr/>
              <p:nvPr/>
            </p:nvSpPr>
            <p:spPr>
              <a:xfrm>
                <a:off x="4847768" y="3281457"/>
                <a:ext cx="2201491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위치로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창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용이 함께 수직 낙하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83" name="직사각형 310">
                <a:extLst>
                  <a:ext uri="{FF2B5EF4-FFF2-40B4-BE49-F238E27FC236}">
                    <a16:creationId xmlns:a16="http://schemas.microsoft.com/office/drawing/2014/main" id="{DDDF12DF-C635-A6A0-8EA1-57D33F8EA5B7}"/>
                  </a:ext>
                </a:extLst>
              </p:cNvPr>
              <p:cNvSpPr/>
              <p:nvPr/>
            </p:nvSpPr>
            <p:spPr>
              <a:xfrm>
                <a:off x="4235768" y="322650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559EA48-A9DF-F180-1D81-64DF61A6D328}"/>
                </a:ext>
              </a:extLst>
            </p:cNvPr>
            <p:cNvSpPr/>
            <p:nvPr/>
          </p:nvSpPr>
          <p:spPr>
            <a:xfrm>
              <a:off x="5347008" y="4195610"/>
              <a:ext cx="3024000" cy="222262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79" name="그림 78" descr="직사각형, 스케치, 화이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3DD6480-E88D-1CC8-4884-F44FE1A65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2" t="16256" r="33992" b="26013"/>
            <a:stretch>
              <a:fillRect/>
            </a:stretch>
          </p:blipFill>
          <p:spPr>
            <a:xfrm>
              <a:off x="6045581" y="4638056"/>
              <a:ext cx="1626854" cy="1578730"/>
            </a:xfrm>
            <a:prstGeom prst="rect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</p:pic>
        <p:sp>
          <p:nvSpPr>
            <p:cNvPr id="80" name="TextBox 4">
              <a:extLst>
                <a:ext uri="{FF2B5EF4-FFF2-40B4-BE49-F238E27FC236}">
                  <a16:creationId xmlns:a16="http://schemas.microsoft.com/office/drawing/2014/main" id="{47A4A12A-ED36-4426-4C68-9D2647F87263}"/>
                </a:ext>
              </a:extLst>
            </p:cNvPr>
            <p:cNvSpPr txBox="1"/>
            <p:nvPr/>
          </p:nvSpPr>
          <p:spPr>
            <a:xfrm>
              <a:off x="6641801" y="6260856"/>
              <a:ext cx="434414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3]</a:t>
              </a:r>
            </a:p>
          </p:txBody>
        </p:sp>
        <p:sp>
          <p:nvSpPr>
            <p:cNvPr id="69" name="직사각형 310">
              <a:extLst>
                <a:ext uri="{FF2B5EF4-FFF2-40B4-BE49-F238E27FC236}">
                  <a16:creationId xmlns:a16="http://schemas.microsoft.com/office/drawing/2014/main" id="{4F786461-2648-5A4B-5EBA-16F915265CEB}"/>
                </a:ext>
              </a:extLst>
            </p:cNvPr>
            <p:cNvSpPr/>
            <p:nvPr/>
          </p:nvSpPr>
          <p:spPr>
            <a:xfrm>
              <a:off x="5911633" y="4474707"/>
              <a:ext cx="1894750" cy="1231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연출의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 창이 추가됩니다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.) </a:t>
              </a:r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9708BACB-84E7-5035-D235-D80E8337D394}"/>
                </a:ext>
              </a:extLst>
            </p:cNvPr>
            <p:cNvGrpSpPr/>
            <p:nvPr/>
          </p:nvGrpSpPr>
          <p:grpSpPr>
            <a:xfrm>
              <a:off x="5347008" y="1972981"/>
              <a:ext cx="3023603" cy="2222629"/>
              <a:chOff x="5217829" y="1972981"/>
              <a:chExt cx="3023603" cy="2222629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1C64535E-5563-A4C4-BE1C-578685332E80}"/>
                  </a:ext>
                </a:extLst>
              </p:cNvPr>
              <p:cNvSpPr/>
              <p:nvPr/>
            </p:nvSpPr>
            <p:spPr>
              <a:xfrm>
                <a:off x="5217829" y="1972981"/>
                <a:ext cx="3023603" cy="222262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5788C007-C360-360E-960A-850AAA14031B}"/>
                  </a:ext>
                </a:extLst>
              </p:cNvPr>
              <p:cNvGrpSpPr/>
              <p:nvPr/>
            </p:nvGrpSpPr>
            <p:grpSpPr>
              <a:xfrm>
                <a:off x="5328784" y="2815031"/>
                <a:ext cx="2801692" cy="248400"/>
                <a:chOff x="5389353" y="2815031"/>
                <a:chExt cx="2801692" cy="248400"/>
              </a:xfrm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9437A18C-50B6-3270-BE8A-60E9DFB324E9}"/>
                    </a:ext>
                  </a:extLst>
                </p:cNvPr>
                <p:cNvSpPr/>
                <p:nvPr/>
              </p:nvSpPr>
              <p:spPr>
                <a:xfrm>
                  <a:off x="5389353" y="2815031"/>
                  <a:ext cx="2801692" cy="2484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5" name="직사각형 310">
                  <a:extLst>
                    <a:ext uri="{FF2B5EF4-FFF2-40B4-BE49-F238E27FC236}">
                      <a16:creationId xmlns:a16="http://schemas.microsoft.com/office/drawing/2014/main" id="{D73D6BE4-059B-E256-3D2E-80C9D9F1DDD9}"/>
                    </a:ext>
                  </a:extLst>
                </p:cNvPr>
                <p:cNvSpPr/>
                <p:nvPr/>
              </p:nvSpPr>
              <p:spPr>
                <a:xfrm>
                  <a:off x="5477857" y="2869982"/>
                  <a:ext cx="2624684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종료 후 자연스럽게 전투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</a:t>
                  </a:r>
                </a:p>
              </p:txBody>
            </p:sp>
          </p:grpSp>
          <p:sp>
            <p:nvSpPr>
              <p:cNvPr id="146" name="TextBox 65">
                <a:extLst>
                  <a:ext uri="{FF2B5EF4-FFF2-40B4-BE49-F238E27FC236}">
                    <a16:creationId xmlns:a16="http://schemas.microsoft.com/office/drawing/2014/main" id="{E5D773A5-12BE-9982-C3C7-14FF507B09B3}"/>
                  </a:ext>
                </a:extLst>
              </p:cNvPr>
              <p:cNvSpPr txBox="1"/>
              <p:nvPr/>
            </p:nvSpPr>
            <p:spPr>
              <a:xfrm>
                <a:off x="5536836" y="3107338"/>
                <a:ext cx="2385589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spcAft>
                    <a:spcPts val="300"/>
                  </a:spcAft>
                  <a:buFont typeface="Wingdings" panose="05000000000000000000" pitchFamily="2" charset="2"/>
                  <a:buChar char="Ø"/>
                </a:pP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전환 중 이동기 사용 시 전환 모션이 </a:t>
                </a:r>
                <a:r>
                  <a:rPr lang="ko-KR" altLang="en-US" sz="800" i="1" dirty="0" err="1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캔슬됩니다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b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</a:b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 가능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</p:grpSp>
      </p:grpSp>
      <p:sp>
        <p:nvSpPr>
          <p:cNvPr id="152" name="화살표: 오른쪽 151">
            <a:extLst>
              <a:ext uri="{FF2B5EF4-FFF2-40B4-BE49-F238E27FC236}">
                <a16:creationId xmlns:a16="http://schemas.microsoft.com/office/drawing/2014/main" id="{CA71FC8B-56FA-93F1-A3F1-BA5E7EA6969D}"/>
              </a:ext>
            </a:extLst>
          </p:cNvPr>
          <p:cNvSpPr/>
          <p:nvPr/>
        </p:nvSpPr>
        <p:spPr>
          <a:xfrm>
            <a:off x="5108950" y="4053127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58CAEDB9-EF71-2E99-ECC5-59A6CE15709C}"/>
              </a:ext>
            </a:extLst>
          </p:cNvPr>
          <p:cNvGrpSpPr/>
          <p:nvPr/>
        </p:nvGrpSpPr>
        <p:grpSpPr>
          <a:xfrm>
            <a:off x="1172850" y="2315971"/>
            <a:ext cx="3831113" cy="248400"/>
            <a:chOff x="192087" y="1132586"/>
            <a:chExt cx="3831113" cy="248400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2520BBA9-C8AD-ECB3-A19A-63B459404A0A}"/>
                </a:ext>
              </a:extLst>
            </p:cNvPr>
            <p:cNvSpPr/>
            <p:nvPr/>
          </p:nvSpPr>
          <p:spPr>
            <a:xfrm>
              <a:off x="192087" y="1132586"/>
              <a:ext cx="3831113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2" name="직사각형 310">
              <a:extLst>
                <a:ext uri="{FF2B5EF4-FFF2-40B4-BE49-F238E27FC236}">
                  <a16:creationId xmlns:a16="http://schemas.microsoft.com/office/drawing/2014/main" id="{9CC60DBD-69A5-5141-F37E-EC420096E1EE}"/>
                </a:ext>
              </a:extLst>
            </p:cNvPr>
            <p:cNvSpPr/>
            <p:nvPr/>
          </p:nvSpPr>
          <p:spPr>
            <a:xfrm>
              <a:off x="804088" y="1187537"/>
              <a:ext cx="1819976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창을 하늘을 향해 들어올립니다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3" name="직사각형 310">
              <a:extLst>
                <a:ext uri="{FF2B5EF4-FFF2-40B4-BE49-F238E27FC236}">
                  <a16:creationId xmlns:a16="http://schemas.microsoft.com/office/drawing/2014/main" id="{63C35420-9C63-CF1B-76EA-0392CF1437FD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1’-2]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750" name="직사각형 310">
            <a:extLst>
              <a:ext uri="{FF2B5EF4-FFF2-40B4-BE49-F238E27FC236}">
                <a16:creationId xmlns:a16="http://schemas.microsoft.com/office/drawing/2014/main" id="{5F84FF08-0A0E-C23A-105A-8267AB22A34C}"/>
              </a:ext>
            </a:extLst>
          </p:cNvPr>
          <p:cNvSpPr/>
          <p:nvPr/>
        </p:nvSpPr>
        <p:spPr>
          <a:xfrm>
            <a:off x="3474352" y="4119834"/>
            <a:ext cx="1393578" cy="123111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72000" tIns="0" rIns="0" bIns="0" rtlCol="0" anchor="ctr" anchorCtr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들어올린 채로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잠시 유지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E3BFEA7-5CB4-9B4B-921E-CF4032566940}"/>
              </a:ext>
            </a:extLst>
          </p:cNvPr>
          <p:cNvSpPr/>
          <p:nvPr/>
        </p:nvSpPr>
        <p:spPr>
          <a:xfrm>
            <a:off x="1172851" y="2067571"/>
            <a:ext cx="3831113" cy="22226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4" name="TextBox 4">
            <a:extLst>
              <a:ext uri="{FF2B5EF4-FFF2-40B4-BE49-F238E27FC236}">
                <a16:creationId xmlns:a16="http://schemas.microsoft.com/office/drawing/2014/main" id="{E4DFCE7C-8ED1-087E-9D48-AC66FF351D21}"/>
              </a:ext>
            </a:extLst>
          </p:cNvPr>
          <p:cNvSpPr txBox="1"/>
          <p:nvPr/>
        </p:nvSpPr>
        <p:spPr>
          <a:xfrm>
            <a:off x="1817713" y="2610365"/>
            <a:ext cx="484107" cy="123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algn="ctr"/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 [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</a:rPr>
              <a:t>모션 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1’-1]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5" name="TextBox 4">
            <a:extLst>
              <a:ext uri="{FF2B5EF4-FFF2-40B4-BE49-F238E27FC236}">
                <a16:creationId xmlns:a16="http://schemas.microsoft.com/office/drawing/2014/main" id="{AEE18F5B-BCC8-E616-A46E-0D6034E374D3}"/>
              </a:ext>
            </a:extLst>
          </p:cNvPr>
          <p:cNvSpPr txBox="1"/>
          <p:nvPr/>
        </p:nvSpPr>
        <p:spPr>
          <a:xfrm>
            <a:off x="3578305" y="2610365"/>
            <a:ext cx="484107" cy="123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algn="ctr"/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 [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</a:rPr>
              <a:t>모션 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1’-2]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000BDD-6950-E65D-9D87-FE4CA8D04517}"/>
              </a:ext>
            </a:extLst>
          </p:cNvPr>
          <p:cNvSpPr/>
          <p:nvPr/>
        </p:nvSpPr>
        <p:spPr>
          <a:xfrm>
            <a:off x="11909147" y="390880"/>
            <a:ext cx="72000" cy="6467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91CAD71-7F99-E433-C36A-5F4B4B813926}"/>
              </a:ext>
            </a:extLst>
          </p:cNvPr>
          <p:cNvSpPr/>
          <p:nvPr/>
        </p:nvSpPr>
        <p:spPr>
          <a:xfrm>
            <a:off x="11918849" y="404215"/>
            <a:ext cx="54000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0" name="직선 화살표 연결선 399">
            <a:extLst>
              <a:ext uri="{FF2B5EF4-FFF2-40B4-BE49-F238E27FC236}">
                <a16:creationId xmlns:a16="http://schemas.microsoft.com/office/drawing/2014/main" id="{A14EB82A-5256-6898-2151-68F81D36DA45}"/>
              </a:ext>
            </a:extLst>
          </p:cNvPr>
          <p:cNvCxnSpPr>
            <a:cxnSpLocks/>
          </p:cNvCxnSpPr>
          <p:nvPr/>
        </p:nvCxnSpPr>
        <p:spPr>
          <a:xfrm flipH="1">
            <a:off x="11945147" y="6649633"/>
            <a:ext cx="702" cy="1905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1" name="직사각형 310">
            <a:extLst>
              <a:ext uri="{FF2B5EF4-FFF2-40B4-BE49-F238E27FC236}">
                <a16:creationId xmlns:a16="http://schemas.microsoft.com/office/drawing/2014/main" id="{D3C452E8-4FC6-9866-CD7D-44BEEB1F8DA7}"/>
              </a:ext>
            </a:extLst>
          </p:cNvPr>
          <p:cNvSpPr/>
          <p:nvPr/>
        </p:nvSpPr>
        <p:spPr>
          <a:xfrm>
            <a:off x="11006826" y="6717109"/>
            <a:ext cx="884858" cy="12311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다음 페이지에서 계속</a:t>
            </a:r>
            <a:r>
              <a:rPr lang="en-US" altLang="ko-KR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7308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678F3-BD40-4922-456F-3F092922C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948B8C9-33FA-8358-995B-D81C694AD4AC}"/>
              </a:ext>
            </a:extLst>
          </p:cNvPr>
          <p:cNvSpPr>
            <a:spLocks/>
          </p:cNvSpPr>
          <p:nvPr/>
        </p:nvSpPr>
        <p:spPr>
          <a:xfrm>
            <a:off x="192087" y="-81507"/>
            <a:ext cx="857157" cy="3246723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1560386-F6E5-BD9F-3451-6B49E3CA1F67}"/>
              </a:ext>
            </a:extLst>
          </p:cNvPr>
          <p:cNvSpPr>
            <a:spLocks/>
          </p:cNvSpPr>
          <p:nvPr/>
        </p:nvSpPr>
        <p:spPr>
          <a:xfrm>
            <a:off x="1049244" y="-81507"/>
            <a:ext cx="10950604" cy="3246723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31B543-3F46-8356-3062-BE2AA003FC1D}"/>
              </a:ext>
            </a:extLst>
          </p:cNvPr>
          <p:cNvSpPr txBox="1">
            <a:spLocks/>
          </p:cNvSpPr>
          <p:nvPr/>
        </p:nvSpPr>
        <p:spPr>
          <a:xfrm>
            <a:off x="314492" y="192839"/>
            <a:ext cx="612347" cy="211203"/>
          </a:xfrm>
          <a:prstGeom prst="rect">
            <a:avLst/>
          </a:prstGeom>
          <a:noFill/>
        </p:spPr>
        <p:txBody>
          <a:bodyPr wrap="none" lIns="0" tIns="7200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900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내려치는 창 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FF6BD61-30EF-9FCF-C058-A23618E5E6A8}"/>
              </a:ext>
            </a:extLst>
          </p:cNvPr>
          <p:cNvGrpSpPr/>
          <p:nvPr/>
        </p:nvGrpSpPr>
        <p:grpSpPr>
          <a:xfrm>
            <a:off x="1152908" y="318521"/>
            <a:ext cx="10724848" cy="3211658"/>
            <a:chOff x="1152908" y="318521"/>
            <a:chExt cx="10724848" cy="3211658"/>
          </a:xfrm>
        </p:grpSpPr>
        <p:sp>
          <p:nvSpPr>
            <p:cNvPr id="730" name="직사각형 260">
              <a:extLst>
                <a:ext uri="{FF2B5EF4-FFF2-40B4-BE49-F238E27FC236}">
                  <a16:creationId xmlns:a16="http://schemas.microsoft.com/office/drawing/2014/main" id="{1E1C286F-CDC9-64D1-4434-FB22EBD8878A}"/>
                </a:ext>
              </a:extLst>
            </p:cNvPr>
            <p:cNvSpPr/>
            <p:nvPr/>
          </p:nvSpPr>
          <p:spPr>
            <a:xfrm>
              <a:off x="1179686" y="538445"/>
              <a:ext cx="10698070" cy="2495333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5" name="TextBox 634">
              <a:extLst>
                <a:ext uri="{FF2B5EF4-FFF2-40B4-BE49-F238E27FC236}">
                  <a16:creationId xmlns:a16="http://schemas.microsoft.com/office/drawing/2014/main" id="{3DCF5C80-CBBD-5FE5-6282-F776EF2555B2}"/>
                </a:ext>
              </a:extLst>
            </p:cNvPr>
            <p:cNvSpPr txBox="1"/>
            <p:nvPr/>
          </p:nvSpPr>
          <p:spPr>
            <a:xfrm>
              <a:off x="1589314" y="599106"/>
              <a:ext cx="284818" cy="107722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frame</a:t>
              </a:r>
            </a:p>
          </p:txBody>
        </p:sp>
        <p:grpSp>
          <p:nvGrpSpPr>
            <p:cNvPr id="600" name="그룹 599">
              <a:extLst>
                <a:ext uri="{FF2B5EF4-FFF2-40B4-BE49-F238E27FC236}">
                  <a16:creationId xmlns:a16="http://schemas.microsoft.com/office/drawing/2014/main" id="{7A285124-C096-195A-9911-1F383BA90347}"/>
                </a:ext>
              </a:extLst>
            </p:cNvPr>
            <p:cNvGrpSpPr/>
            <p:nvPr/>
          </p:nvGrpSpPr>
          <p:grpSpPr>
            <a:xfrm>
              <a:off x="1199587" y="2385208"/>
              <a:ext cx="807360" cy="233216"/>
              <a:chOff x="211614" y="2934011"/>
              <a:chExt cx="807360" cy="233216"/>
            </a:xfrm>
          </p:grpSpPr>
          <p:sp>
            <p:nvSpPr>
              <p:cNvPr id="612" name="사각형: 둥근 모서리 611">
                <a:extLst>
                  <a:ext uri="{FF2B5EF4-FFF2-40B4-BE49-F238E27FC236}">
                    <a16:creationId xmlns:a16="http://schemas.microsoft.com/office/drawing/2014/main" id="{136EC465-88B2-0D8A-C965-F61D53773F24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13" name="TextBox 612">
                <a:extLst>
                  <a:ext uri="{FF2B5EF4-FFF2-40B4-BE49-F238E27FC236}">
                    <a16:creationId xmlns:a16="http://schemas.microsoft.com/office/drawing/2014/main" id="{074CA6E5-185F-95D9-163A-B27A37D34363}"/>
                  </a:ext>
                </a:extLst>
              </p:cNvPr>
              <p:cNvSpPr txBox="1"/>
              <p:nvPr/>
            </p:nvSpPr>
            <p:spPr>
              <a:xfrm>
                <a:off x="211614" y="2989063"/>
                <a:ext cx="47986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800" b="1" dirty="0" err="1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8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893A3BC7-9F96-DE13-26F4-EFD4396DCA3E}"/>
                </a:ext>
              </a:extLst>
            </p:cNvPr>
            <p:cNvGrpSpPr/>
            <p:nvPr/>
          </p:nvGrpSpPr>
          <p:grpSpPr>
            <a:xfrm>
              <a:off x="1152908" y="318521"/>
              <a:ext cx="3921615" cy="153760"/>
              <a:chOff x="1173928" y="1227391"/>
              <a:chExt cx="3921615" cy="153760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8D1B088-2745-C37F-1068-D21CDD295948}"/>
                  </a:ext>
                </a:extLst>
              </p:cNvPr>
              <p:cNvSpPr txBox="1"/>
              <p:nvPr/>
            </p:nvSpPr>
            <p:spPr>
              <a:xfrm>
                <a:off x="1173928" y="1227391"/>
                <a:ext cx="2064668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(90 frame) 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535B479-4833-B61E-504E-0AF156BBD651}"/>
                  </a:ext>
                </a:extLst>
              </p:cNvPr>
              <p:cNvSpPr txBox="1"/>
              <p:nvPr/>
            </p:nvSpPr>
            <p:spPr>
              <a:xfrm>
                <a:off x="3457274" y="1227391"/>
                <a:ext cx="1638269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(30 frame) 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2B22EC5-2385-BD3A-9125-ABC63977F0D5}"/>
                  </a:ext>
                </a:extLst>
              </p:cNvPr>
              <p:cNvSpPr txBox="1"/>
              <p:nvPr/>
            </p:nvSpPr>
            <p:spPr>
              <a:xfrm>
                <a:off x="3324171" y="1227391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23" name="그룹 622">
              <a:extLst>
                <a:ext uri="{FF2B5EF4-FFF2-40B4-BE49-F238E27FC236}">
                  <a16:creationId xmlns:a16="http://schemas.microsoft.com/office/drawing/2014/main" id="{A65C13E3-0662-FBBC-7A61-886EF806FB34}"/>
                </a:ext>
              </a:extLst>
            </p:cNvPr>
            <p:cNvGrpSpPr/>
            <p:nvPr/>
          </p:nvGrpSpPr>
          <p:grpSpPr>
            <a:xfrm>
              <a:off x="1199587" y="1125299"/>
              <a:ext cx="807360" cy="485171"/>
              <a:chOff x="211614" y="1681660"/>
              <a:chExt cx="807360" cy="485171"/>
            </a:xfrm>
          </p:grpSpPr>
          <p:sp>
            <p:nvSpPr>
              <p:cNvPr id="624" name="자유형: 도형 623">
                <a:extLst>
                  <a:ext uri="{FF2B5EF4-FFF2-40B4-BE49-F238E27FC236}">
                    <a16:creationId xmlns:a16="http://schemas.microsoft.com/office/drawing/2014/main" id="{2AEE3A3A-C10A-65D3-9BC1-DE75AA4FFCD9}"/>
                  </a:ext>
                </a:extLst>
              </p:cNvPr>
              <p:cNvSpPr/>
              <p:nvPr/>
            </p:nvSpPr>
            <p:spPr>
              <a:xfrm>
                <a:off x="211614" y="1681660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D2B80886-72C8-133B-35A6-775F5CFA6A3E}"/>
                  </a:ext>
                </a:extLst>
              </p:cNvPr>
              <p:cNvSpPr txBox="1"/>
              <p:nvPr/>
            </p:nvSpPr>
            <p:spPr>
              <a:xfrm>
                <a:off x="211614" y="1729285"/>
                <a:ext cx="261857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9FBAF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</a:t>
                </a:r>
                <a:endParaRPr lang="en-US" altLang="ko-KR" sz="8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26" name="TextBox 625">
                <a:extLst>
                  <a:ext uri="{FF2B5EF4-FFF2-40B4-BE49-F238E27FC236}">
                    <a16:creationId xmlns:a16="http://schemas.microsoft.com/office/drawing/2014/main" id="{D912C84C-0860-2802-FF68-E427E60A43CC}"/>
                  </a:ext>
                </a:extLst>
              </p:cNvPr>
              <p:cNvSpPr txBox="1"/>
              <p:nvPr/>
            </p:nvSpPr>
            <p:spPr>
              <a:xfrm>
                <a:off x="211614" y="1989105"/>
                <a:ext cx="588870" cy="92333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en-US" altLang="ko-KR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캔슬 가능 지점</a:t>
                </a:r>
                <a:r>
                  <a:rPr lang="en-US" altLang="ko-KR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  <p:grpSp>
          <p:nvGrpSpPr>
            <p:cNvPr id="614" name="그룹 613">
              <a:extLst>
                <a:ext uri="{FF2B5EF4-FFF2-40B4-BE49-F238E27FC236}">
                  <a16:creationId xmlns:a16="http://schemas.microsoft.com/office/drawing/2014/main" id="{A45228C6-75A3-58F0-E3D3-70BAFDB3ACC9}"/>
                </a:ext>
              </a:extLst>
            </p:cNvPr>
            <p:cNvGrpSpPr/>
            <p:nvPr/>
          </p:nvGrpSpPr>
          <p:grpSpPr>
            <a:xfrm>
              <a:off x="1199587" y="2133253"/>
              <a:ext cx="807360" cy="233216"/>
              <a:chOff x="211614" y="2682797"/>
              <a:chExt cx="807360" cy="233216"/>
            </a:xfrm>
          </p:grpSpPr>
          <p:sp>
            <p:nvSpPr>
              <p:cNvPr id="616" name="사각형: 둥근 모서리 615">
                <a:extLst>
                  <a:ext uri="{FF2B5EF4-FFF2-40B4-BE49-F238E27FC236}">
                    <a16:creationId xmlns:a16="http://schemas.microsoft.com/office/drawing/2014/main" id="{CBED0503-3F33-32E6-AC8B-CC65F79E13DB}"/>
                  </a:ext>
                </a:extLst>
              </p:cNvPr>
              <p:cNvSpPr/>
              <p:nvPr/>
            </p:nvSpPr>
            <p:spPr>
              <a:xfrm>
                <a:off x="211614" y="2682797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17" name="TextBox 616">
                <a:extLst>
                  <a:ext uri="{FF2B5EF4-FFF2-40B4-BE49-F238E27FC236}">
                    <a16:creationId xmlns:a16="http://schemas.microsoft.com/office/drawing/2014/main" id="{A5450736-167F-AC2A-AAE6-6CDAC46EFDAB}"/>
                  </a:ext>
                </a:extLst>
              </p:cNvPr>
              <p:cNvSpPr txBox="1"/>
              <p:nvPr/>
            </p:nvSpPr>
            <p:spPr>
              <a:xfrm>
                <a:off x="211614" y="2737850"/>
                <a:ext cx="47986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9999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타격 지점</a:t>
                </a:r>
                <a:endParaRPr lang="en-US" altLang="ko-KR" sz="8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601" name="그룹 600">
              <a:extLst>
                <a:ext uri="{FF2B5EF4-FFF2-40B4-BE49-F238E27FC236}">
                  <a16:creationId xmlns:a16="http://schemas.microsoft.com/office/drawing/2014/main" id="{F0A5F6C3-2FD9-BDEF-A1C4-53644B9337BB}"/>
                </a:ext>
              </a:extLst>
            </p:cNvPr>
            <p:cNvGrpSpPr/>
            <p:nvPr/>
          </p:nvGrpSpPr>
          <p:grpSpPr>
            <a:xfrm>
              <a:off x="1199587" y="2637163"/>
              <a:ext cx="807360" cy="233216"/>
              <a:chOff x="211614" y="2934011"/>
              <a:chExt cx="807360" cy="233216"/>
            </a:xfrm>
          </p:grpSpPr>
          <p:sp>
            <p:nvSpPr>
              <p:cNvPr id="610" name="사각형: 둥근 모서리 609">
                <a:extLst>
                  <a:ext uri="{FF2B5EF4-FFF2-40B4-BE49-F238E27FC236}">
                    <a16:creationId xmlns:a16="http://schemas.microsoft.com/office/drawing/2014/main" id="{340060BD-B397-0406-40FF-1FB13F8ECCFF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611" name="TextBox 610">
                <a:extLst>
                  <a:ext uri="{FF2B5EF4-FFF2-40B4-BE49-F238E27FC236}">
                    <a16:creationId xmlns:a16="http://schemas.microsoft.com/office/drawing/2014/main" id="{E9B9A538-8A7D-2DBA-1F5F-B38CAF88B36E}"/>
                  </a:ext>
                </a:extLst>
              </p:cNvPr>
              <p:cNvSpPr txBox="1"/>
              <p:nvPr/>
            </p:nvSpPr>
            <p:spPr>
              <a:xfrm>
                <a:off x="211614" y="2989063"/>
                <a:ext cx="585664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DAF6DD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/</a:t>
                </a:r>
                <a:r>
                  <a:rPr lang="ko-KR" altLang="en-US" sz="800" b="1" dirty="0" err="1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디버프</a:t>
                </a:r>
                <a:endParaRPr lang="en-US" altLang="ko-KR" sz="8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630" name="그룹 629">
              <a:extLst>
                <a:ext uri="{FF2B5EF4-FFF2-40B4-BE49-F238E27FC236}">
                  <a16:creationId xmlns:a16="http://schemas.microsoft.com/office/drawing/2014/main" id="{3C9AC681-4348-AE37-C767-354EC50D4919}"/>
                </a:ext>
              </a:extLst>
            </p:cNvPr>
            <p:cNvGrpSpPr/>
            <p:nvPr/>
          </p:nvGrpSpPr>
          <p:grpSpPr>
            <a:xfrm>
              <a:off x="1199216" y="1629299"/>
              <a:ext cx="807731" cy="485171"/>
              <a:chOff x="211243" y="2178189"/>
              <a:chExt cx="807731" cy="485171"/>
            </a:xfrm>
          </p:grpSpPr>
          <p:sp>
            <p:nvSpPr>
              <p:cNvPr id="631" name="자유형: 도형 630">
                <a:extLst>
                  <a:ext uri="{FF2B5EF4-FFF2-40B4-BE49-F238E27FC236}">
                    <a16:creationId xmlns:a16="http://schemas.microsoft.com/office/drawing/2014/main" id="{B60D47B9-DC7C-F509-FDDA-12D8FE5CAB41}"/>
                  </a:ext>
                </a:extLst>
              </p:cNvPr>
              <p:cNvSpPr/>
              <p:nvPr/>
            </p:nvSpPr>
            <p:spPr>
              <a:xfrm>
                <a:off x="211614" y="2178189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632" name="TextBox 631">
                <a:extLst>
                  <a:ext uri="{FF2B5EF4-FFF2-40B4-BE49-F238E27FC236}">
                    <a16:creationId xmlns:a16="http://schemas.microsoft.com/office/drawing/2014/main" id="{2E179396-2148-0DFE-A2A8-7C75E7F2AA1B}"/>
                  </a:ext>
                </a:extLst>
              </p:cNvPr>
              <p:cNvSpPr txBox="1"/>
              <p:nvPr/>
            </p:nvSpPr>
            <p:spPr>
              <a:xfrm>
                <a:off x="211243" y="2359221"/>
                <a:ext cx="356435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이펙트</a:t>
                </a:r>
                <a:endParaRPr lang="en-US" altLang="ko-KR" sz="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2278B9F-3D09-9BD4-970F-AF1B957B45FB}"/>
                </a:ext>
              </a:extLst>
            </p:cNvPr>
            <p:cNvGrpSpPr/>
            <p:nvPr/>
          </p:nvGrpSpPr>
          <p:grpSpPr>
            <a:xfrm>
              <a:off x="2016489" y="755884"/>
              <a:ext cx="9653078" cy="2124746"/>
              <a:chOff x="2051160" y="755884"/>
              <a:chExt cx="12959400" cy="2124746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8ABAF87E-89CD-AD6C-FAA8-9457F82898BF}"/>
                  </a:ext>
                </a:extLst>
              </p:cNvPr>
              <p:cNvGrpSpPr/>
              <p:nvPr/>
            </p:nvGrpSpPr>
            <p:grpSpPr>
              <a:xfrm>
                <a:off x="2051160" y="755884"/>
                <a:ext cx="12959400" cy="2123865"/>
                <a:chOff x="2051160" y="755884"/>
                <a:chExt cx="12959400" cy="2123865"/>
              </a:xfrm>
            </p:grpSpPr>
            <p:sp>
              <p:nvSpPr>
                <p:cNvPr id="732" name="직사각형 260">
                  <a:extLst>
                    <a:ext uri="{FF2B5EF4-FFF2-40B4-BE49-F238E27FC236}">
                      <a16:creationId xmlns:a16="http://schemas.microsoft.com/office/drawing/2014/main" id="{562F9FBF-166A-4DE2-5F82-DC0E0F66E697}"/>
                    </a:ext>
                  </a:extLst>
                </p:cNvPr>
                <p:cNvSpPr/>
                <p:nvPr/>
              </p:nvSpPr>
              <p:spPr>
                <a:xfrm>
                  <a:off x="2051160" y="2375839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3" name="직사각형 260">
                  <a:extLst>
                    <a:ext uri="{FF2B5EF4-FFF2-40B4-BE49-F238E27FC236}">
                      <a16:creationId xmlns:a16="http://schemas.microsoft.com/office/drawing/2014/main" id="{C4740B1F-FE02-0342-A550-13CC874D0217}"/>
                    </a:ext>
                  </a:extLst>
                </p:cNvPr>
                <p:cNvSpPr/>
                <p:nvPr/>
              </p:nvSpPr>
              <p:spPr>
                <a:xfrm>
                  <a:off x="2051160" y="1115884"/>
                  <a:ext cx="12959400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1" name="직사각형 260">
                  <a:extLst>
                    <a:ext uri="{FF2B5EF4-FFF2-40B4-BE49-F238E27FC236}">
                      <a16:creationId xmlns:a16="http://schemas.microsoft.com/office/drawing/2014/main" id="{F2E4F521-A88A-FFE3-362E-DDEE9B2F3CA3}"/>
                    </a:ext>
                  </a:extLst>
                </p:cNvPr>
                <p:cNvSpPr/>
                <p:nvPr/>
              </p:nvSpPr>
              <p:spPr>
                <a:xfrm>
                  <a:off x="2051160" y="2123884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594" name="직사각형 260">
                  <a:extLst>
                    <a:ext uri="{FF2B5EF4-FFF2-40B4-BE49-F238E27FC236}">
                      <a16:creationId xmlns:a16="http://schemas.microsoft.com/office/drawing/2014/main" id="{6FEF0A74-5FEC-2C0C-72A1-4A3FC532BE10}"/>
                    </a:ext>
                  </a:extLst>
                </p:cNvPr>
                <p:cNvSpPr/>
                <p:nvPr/>
              </p:nvSpPr>
              <p:spPr>
                <a:xfrm>
                  <a:off x="2051160" y="755884"/>
                  <a:ext cx="12959400" cy="360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5" name="직사각형 260">
                  <a:extLst>
                    <a:ext uri="{FF2B5EF4-FFF2-40B4-BE49-F238E27FC236}">
                      <a16:creationId xmlns:a16="http://schemas.microsoft.com/office/drawing/2014/main" id="{A1344895-FE2B-047E-2DC6-1750A6FA944A}"/>
                    </a:ext>
                  </a:extLst>
                </p:cNvPr>
                <p:cNvSpPr/>
                <p:nvPr/>
              </p:nvSpPr>
              <p:spPr>
                <a:xfrm>
                  <a:off x="2051160" y="2627794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4" name="직사각형 260">
                  <a:extLst>
                    <a:ext uri="{FF2B5EF4-FFF2-40B4-BE49-F238E27FC236}">
                      <a16:creationId xmlns:a16="http://schemas.microsoft.com/office/drawing/2014/main" id="{792AA24E-507B-7D32-E6E9-4BDF93D7CBE5}"/>
                    </a:ext>
                  </a:extLst>
                </p:cNvPr>
                <p:cNvSpPr/>
                <p:nvPr/>
              </p:nvSpPr>
              <p:spPr>
                <a:xfrm>
                  <a:off x="2051160" y="1619884"/>
                  <a:ext cx="12959400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781" name="그룹 780">
                <a:extLst>
                  <a:ext uri="{FF2B5EF4-FFF2-40B4-BE49-F238E27FC236}">
                    <a16:creationId xmlns:a16="http://schemas.microsoft.com/office/drawing/2014/main" id="{C8C311E0-3A35-170C-37A1-59E513397F9C}"/>
                  </a:ext>
                </a:extLst>
              </p:cNvPr>
              <p:cNvGrpSpPr/>
              <p:nvPr/>
            </p:nvGrpSpPr>
            <p:grpSpPr>
              <a:xfrm>
                <a:off x="2051160" y="755884"/>
                <a:ext cx="12959400" cy="2124746"/>
                <a:chOff x="2051159" y="2392502"/>
                <a:chExt cx="12959400" cy="2124746"/>
              </a:xfrm>
            </p:grpSpPr>
            <p:grpSp>
              <p:nvGrpSpPr>
                <p:cNvPr id="780" name="그룹 779">
                  <a:extLst>
                    <a:ext uri="{FF2B5EF4-FFF2-40B4-BE49-F238E27FC236}">
                      <a16:creationId xmlns:a16="http://schemas.microsoft.com/office/drawing/2014/main" id="{C7FE8591-34ED-35D4-F927-0B8A9C0AD9CD}"/>
                    </a:ext>
                  </a:extLst>
                </p:cNvPr>
                <p:cNvGrpSpPr/>
                <p:nvPr/>
              </p:nvGrpSpPr>
              <p:grpSpPr>
                <a:xfrm>
                  <a:off x="2051159" y="2392502"/>
                  <a:ext cx="8639025" cy="2124746"/>
                  <a:chOff x="2051159" y="2392502"/>
                  <a:chExt cx="8639025" cy="2124746"/>
                </a:xfrm>
              </p:grpSpPr>
              <p:cxnSp>
                <p:nvCxnSpPr>
                  <p:cNvPr id="647" name="직선 연결선 646">
                    <a:extLst>
                      <a:ext uri="{FF2B5EF4-FFF2-40B4-BE49-F238E27FC236}">
                        <a16:creationId xmlns:a16="http://schemas.microsoft.com/office/drawing/2014/main" id="{34B22EAA-322A-9391-432D-5E79BD49D6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7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8" name="직선 연결선 647">
                    <a:extLst>
                      <a:ext uri="{FF2B5EF4-FFF2-40B4-BE49-F238E27FC236}">
                        <a16:creationId xmlns:a16="http://schemas.microsoft.com/office/drawing/2014/main" id="{D81886EB-09CC-B41B-589F-DAC6CD12A0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91535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9" name="직선 연결선 648">
                    <a:extLst>
                      <a:ext uri="{FF2B5EF4-FFF2-40B4-BE49-F238E27FC236}">
                        <a16:creationId xmlns:a16="http://schemas.microsoft.com/office/drawing/2014/main" id="{18832E20-920A-DA71-74A3-59AA8F9B0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3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0" name="직선 연결선 649">
                    <a:extLst>
                      <a:ext uri="{FF2B5EF4-FFF2-40B4-BE49-F238E27FC236}">
                        <a16:creationId xmlns:a16="http://schemas.microsoft.com/office/drawing/2014/main" id="{186F93F1-927E-8975-133B-9A6B520663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1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1" name="직선 연결선 650">
                    <a:extLst>
                      <a:ext uri="{FF2B5EF4-FFF2-40B4-BE49-F238E27FC236}">
                        <a16:creationId xmlns:a16="http://schemas.microsoft.com/office/drawing/2014/main" id="{89347193-0471-7AA7-41E2-B90BE967DE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51533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52" name="그룹 651">
                    <a:extLst>
                      <a:ext uri="{FF2B5EF4-FFF2-40B4-BE49-F238E27FC236}">
                        <a16:creationId xmlns:a16="http://schemas.microsoft.com/office/drawing/2014/main" id="{1CBF22B9-5547-DDEC-50FC-9286F5558AE6}"/>
                      </a:ext>
                    </a:extLst>
                  </p:cNvPr>
                  <p:cNvGrpSpPr/>
                  <p:nvPr/>
                </p:nvGrpSpPr>
                <p:grpSpPr>
                  <a:xfrm>
                    <a:off x="2195535" y="2392502"/>
                    <a:ext cx="1152000" cy="2124746"/>
                    <a:chOff x="1200793" y="1061414"/>
                    <a:chExt cx="576000" cy="2091600"/>
                  </a:xfrm>
                </p:grpSpPr>
                <p:cxnSp>
                  <p:nvCxnSpPr>
                    <p:cNvPr id="716" name="직선 연결선 715">
                      <a:extLst>
                        <a:ext uri="{FF2B5EF4-FFF2-40B4-BE49-F238E27FC236}">
                          <a16:creationId xmlns:a16="http://schemas.microsoft.com/office/drawing/2014/main" id="{76E2322A-455F-243D-A8BA-BD0970ACA2A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0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7" name="직선 연결선 716">
                      <a:extLst>
                        <a:ext uri="{FF2B5EF4-FFF2-40B4-BE49-F238E27FC236}">
                          <a16:creationId xmlns:a16="http://schemas.microsoft.com/office/drawing/2014/main" id="{26E05360-C573-5E70-0159-E4CE3B0AC37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7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8" name="직선 연결선 717">
                      <a:extLst>
                        <a:ext uri="{FF2B5EF4-FFF2-40B4-BE49-F238E27FC236}">
                          <a16:creationId xmlns:a16="http://schemas.microsoft.com/office/drawing/2014/main" id="{A493B3A4-5A9C-F2CB-3965-BE86449E578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4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9" name="직선 연결선 718">
                      <a:extLst>
                        <a:ext uri="{FF2B5EF4-FFF2-40B4-BE49-F238E27FC236}">
                          <a16:creationId xmlns:a16="http://schemas.microsoft.com/office/drawing/2014/main" id="{B46BF1A4-BE2C-52EB-7FA6-9839EF2A61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1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0" name="직선 연결선 719">
                      <a:extLst>
                        <a:ext uri="{FF2B5EF4-FFF2-40B4-BE49-F238E27FC236}">
                          <a16:creationId xmlns:a16="http://schemas.microsoft.com/office/drawing/2014/main" id="{0771F945-8B02-25A2-A0EB-98CE9B4A5AD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8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1" name="직선 연결선 720">
                      <a:extLst>
                        <a:ext uri="{FF2B5EF4-FFF2-40B4-BE49-F238E27FC236}">
                          <a16:creationId xmlns:a16="http://schemas.microsoft.com/office/drawing/2014/main" id="{9A1F467D-23FA-F193-3B93-F76CE12A961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2" name="직선 연결선 721">
                      <a:extLst>
                        <a:ext uri="{FF2B5EF4-FFF2-40B4-BE49-F238E27FC236}">
                          <a16:creationId xmlns:a16="http://schemas.microsoft.com/office/drawing/2014/main" id="{6DD454E6-19C2-62D3-CB58-E995BCA8CB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3" name="직선 연결선 722">
                      <a:extLst>
                        <a:ext uri="{FF2B5EF4-FFF2-40B4-BE49-F238E27FC236}">
                          <a16:creationId xmlns:a16="http://schemas.microsoft.com/office/drawing/2014/main" id="{A97A9385-7AA6-DF5F-0524-4D75ABB1BEF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4" name="직선 연결선 723">
                      <a:extLst>
                        <a:ext uri="{FF2B5EF4-FFF2-40B4-BE49-F238E27FC236}">
                          <a16:creationId xmlns:a16="http://schemas.microsoft.com/office/drawing/2014/main" id="{4308325A-1D13-60E4-B4D7-7E046E98156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7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3" name="그룹 652">
                    <a:extLst>
                      <a:ext uri="{FF2B5EF4-FFF2-40B4-BE49-F238E27FC236}">
                        <a16:creationId xmlns:a16="http://schemas.microsoft.com/office/drawing/2014/main" id="{19627549-004F-77E9-665F-89A8664BBDE1}"/>
                      </a:ext>
                    </a:extLst>
                  </p:cNvPr>
                  <p:cNvGrpSpPr/>
                  <p:nvPr/>
                </p:nvGrpSpPr>
                <p:grpSpPr>
                  <a:xfrm>
                    <a:off x="3635535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07" name="직선 연결선 706">
                      <a:extLst>
                        <a:ext uri="{FF2B5EF4-FFF2-40B4-BE49-F238E27FC236}">
                          <a16:creationId xmlns:a16="http://schemas.microsoft.com/office/drawing/2014/main" id="{8FE36ABB-6E8B-E2BF-4152-DD2537D5629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8" name="직선 연결선 707">
                      <a:extLst>
                        <a:ext uri="{FF2B5EF4-FFF2-40B4-BE49-F238E27FC236}">
                          <a16:creationId xmlns:a16="http://schemas.microsoft.com/office/drawing/2014/main" id="{02AC1DAD-FF01-77DC-F900-A0F66BE8D8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9" name="직선 연결선 708">
                      <a:extLst>
                        <a:ext uri="{FF2B5EF4-FFF2-40B4-BE49-F238E27FC236}">
                          <a16:creationId xmlns:a16="http://schemas.microsoft.com/office/drawing/2014/main" id="{B8F0377E-9D77-AB90-D4F2-1185C45673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0" name="직선 연결선 709">
                      <a:extLst>
                        <a:ext uri="{FF2B5EF4-FFF2-40B4-BE49-F238E27FC236}">
                          <a16:creationId xmlns:a16="http://schemas.microsoft.com/office/drawing/2014/main" id="{ECDFD6E3-5B4A-F9A9-0CEF-D5A179176B5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1" name="직선 연결선 710">
                      <a:extLst>
                        <a:ext uri="{FF2B5EF4-FFF2-40B4-BE49-F238E27FC236}">
                          <a16:creationId xmlns:a16="http://schemas.microsoft.com/office/drawing/2014/main" id="{F28E7A95-49C5-CC89-4C78-9FD0CC790D6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2" name="직선 연결선 711">
                      <a:extLst>
                        <a:ext uri="{FF2B5EF4-FFF2-40B4-BE49-F238E27FC236}">
                          <a16:creationId xmlns:a16="http://schemas.microsoft.com/office/drawing/2014/main" id="{BE469CB5-3021-1F97-129B-86EDF7ABB0C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3" name="직선 연결선 712">
                      <a:extLst>
                        <a:ext uri="{FF2B5EF4-FFF2-40B4-BE49-F238E27FC236}">
                          <a16:creationId xmlns:a16="http://schemas.microsoft.com/office/drawing/2014/main" id="{888E47DA-5FE5-E034-1488-81468ACF9D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4" name="직선 연결선 713">
                      <a:extLst>
                        <a:ext uri="{FF2B5EF4-FFF2-40B4-BE49-F238E27FC236}">
                          <a16:creationId xmlns:a16="http://schemas.microsoft.com/office/drawing/2014/main" id="{EDA9143E-03EF-54B8-9635-0454A7DA7B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5" name="직선 연결선 714">
                      <a:extLst>
                        <a:ext uri="{FF2B5EF4-FFF2-40B4-BE49-F238E27FC236}">
                          <a16:creationId xmlns:a16="http://schemas.microsoft.com/office/drawing/2014/main" id="{861ED0DB-C06E-095C-A736-363036541CC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4" name="그룹 653">
                    <a:extLst>
                      <a:ext uri="{FF2B5EF4-FFF2-40B4-BE49-F238E27FC236}">
                        <a16:creationId xmlns:a16="http://schemas.microsoft.com/office/drawing/2014/main" id="{CF562A14-53A2-BB38-91DF-8A15701A1406}"/>
                      </a:ext>
                    </a:extLst>
                  </p:cNvPr>
                  <p:cNvGrpSpPr/>
                  <p:nvPr/>
                </p:nvGrpSpPr>
                <p:grpSpPr>
                  <a:xfrm>
                    <a:off x="5075534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98" name="직선 연결선 697">
                      <a:extLst>
                        <a:ext uri="{FF2B5EF4-FFF2-40B4-BE49-F238E27FC236}">
                          <a16:creationId xmlns:a16="http://schemas.microsoft.com/office/drawing/2014/main" id="{D087BB14-1A9F-CD88-C71D-B45E4E573E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9" name="직선 연결선 698">
                      <a:extLst>
                        <a:ext uri="{FF2B5EF4-FFF2-40B4-BE49-F238E27FC236}">
                          <a16:creationId xmlns:a16="http://schemas.microsoft.com/office/drawing/2014/main" id="{FBF82BB5-76BA-08D2-954A-3828A1BA81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0" name="직선 연결선 699">
                      <a:extLst>
                        <a:ext uri="{FF2B5EF4-FFF2-40B4-BE49-F238E27FC236}">
                          <a16:creationId xmlns:a16="http://schemas.microsoft.com/office/drawing/2014/main" id="{3BA477E1-9A16-87EA-C4C7-E0694BBDA4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1" name="직선 연결선 700">
                      <a:extLst>
                        <a:ext uri="{FF2B5EF4-FFF2-40B4-BE49-F238E27FC236}">
                          <a16:creationId xmlns:a16="http://schemas.microsoft.com/office/drawing/2014/main" id="{465D834B-8BA6-0FA5-FAA0-098C49A8F0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2" name="직선 연결선 701">
                      <a:extLst>
                        <a:ext uri="{FF2B5EF4-FFF2-40B4-BE49-F238E27FC236}">
                          <a16:creationId xmlns:a16="http://schemas.microsoft.com/office/drawing/2014/main" id="{48A41A96-D7FE-DB98-891A-94967B2F018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3" name="직선 연결선 702">
                      <a:extLst>
                        <a:ext uri="{FF2B5EF4-FFF2-40B4-BE49-F238E27FC236}">
                          <a16:creationId xmlns:a16="http://schemas.microsoft.com/office/drawing/2014/main" id="{BE526825-3A0C-58B4-BD0A-6BDA93AF206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4" name="직선 연결선 703">
                      <a:extLst>
                        <a:ext uri="{FF2B5EF4-FFF2-40B4-BE49-F238E27FC236}">
                          <a16:creationId xmlns:a16="http://schemas.microsoft.com/office/drawing/2014/main" id="{68850263-86E6-3A9C-B3F6-23A9D80C22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5" name="직선 연결선 704">
                      <a:extLst>
                        <a:ext uri="{FF2B5EF4-FFF2-40B4-BE49-F238E27FC236}">
                          <a16:creationId xmlns:a16="http://schemas.microsoft.com/office/drawing/2014/main" id="{AB4EECC7-D859-3F56-8C22-BDB6F0F05A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6" name="직선 연결선 705">
                      <a:extLst>
                        <a:ext uri="{FF2B5EF4-FFF2-40B4-BE49-F238E27FC236}">
                          <a16:creationId xmlns:a16="http://schemas.microsoft.com/office/drawing/2014/main" id="{A8AF694F-8A95-AC54-BF29-168EECA8FCE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5" name="그룹 654">
                    <a:extLst>
                      <a:ext uri="{FF2B5EF4-FFF2-40B4-BE49-F238E27FC236}">
                        <a16:creationId xmlns:a16="http://schemas.microsoft.com/office/drawing/2014/main" id="{7101FC16-3BEC-4B7F-1A32-4D44B90B0695}"/>
                      </a:ext>
                    </a:extLst>
                  </p:cNvPr>
                  <p:cNvGrpSpPr/>
                  <p:nvPr/>
                </p:nvGrpSpPr>
                <p:grpSpPr>
                  <a:xfrm>
                    <a:off x="6515534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89" name="직선 연결선 688">
                      <a:extLst>
                        <a:ext uri="{FF2B5EF4-FFF2-40B4-BE49-F238E27FC236}">
                          <a16:creationId xmlns:a16="http://schemas.microsoft.com/office/drawing/2014/main" id="{FF628B24-7396-9E10-5AEC-CB41BE973E9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0" name="직선 연결선 689">
                      <a:extLst>
                        <a:ext uri="{FF2B5EF4-FFF2-40B4-BE49-F238E27FC236}">
                          <a16:creationId xmlns:a16="http://schemas.microsoft.com/office/drawing/2014/main" id="{35A91DFD-814F-A309-31B9-CDB6354758A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1" name="직선 연결선 690">
                      <a:extLst>
                        <a:ext uri="{FF2B5EF4-FFF2-40B4-BE49-F238E27FC236}">
                          <a16:creationId xmlns:a16="http://schemas.microsoft.com/office/drawing/2014/main" id="{726A0ACC-AE7B-E2F9-78C4-1DC2A55F072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2" name="직선 연결선 691">
                      <a:extLst>
                        <a:ext uri="{FF2B5EF4-FFF2-40B4-BE49-F238E27FC236}">
                          <a16:creationId xmlns:a16="http://schemas.microsoft.com/office/drawing/2014/main" id="{AE92EA0E-481C-68F7-A681-4A162D24D1C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3" name="직선 연결선 692">
                      <a:extLst>
                        <a:ext uri="{FF2B5EF4-FFF2-40B4-BE49-F238E27FC236}">
                          <a16:creationId xmlns:a16="http://schemas.microsoft.com/office/drawing/2014/main" id="{3535E04D-E6DF-EA91-C819-91C99B2B7F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4" name="직선 연결선 693">
                      <a:extLst>
                        <a:ext uri="{FF2B5EF4-FFF2-40B4-BE49-F238E27FC236}">
                          <a16:creationId xmlns:a16="http://schemas.microsoft.com/office/drawing/2014/main" id="{3274A93A-5C10-1A0B-99F0-0C80BC227A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5" name="직선 연결선 694">
                      <a:extLst>
                        <a:ext uri="{FF2B5EF4-FFF2-40B4-BE49-F238E27FC236}">
                          <a16:creationId xmlns:a16="http://schemas.microsoft.com/office/drawing/2014/main" id="{FF767A0D-0357-669A-F6CB-00A1977711F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6" name="직선 연결선 695">
                      <a:extLst>
                        <a:ext uri="{FF2B5EF4-FFF2-40B4-BE49-F238E27FC236}">
                          <a16:creationId xmlns:a16="http://schemas.microsoft.com/office/drawing/2014/main" id="{4C9A46EA-F38B-E59B-59AD-CFF1FAF6C0C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7" name="직선 연결선 696">
                      <a:extLst>
                        <a:ext uri="{FF2B5EF4-FFF2-40B4-BE49-F238E27FC236}">
                          <a16:creationId xmlns:a16="http://schemas.microsoft.com/office/drawing/2014/main" id="{50BC1706-0581-2EC5-58EB-64556190CD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6" name="그룹 655">
                    <a:extLst>
                      <a:ext uri="{FF2B5EF4-FFF2-40B4-BE49-F238E27FC236}">
                        <a16:creationId xmlns:a16="http://schemas.microsoft.com/office/drawing/2014/main" id="{273A43FC-BAD1-915A-35C1-4C2667B3936B}"/>
                      </a:ext>
                    </a:extLst>
                  </p:cNvPr>
                  <p:cNvGrpSpPr/>
                  <p:nvPr/>
                </p:nvGrpSpPr>
                <p:grpSpPr>
                  <a:xfrm>
                    <a:off x="7955535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80" name="직선 연결선 679">
                      <a:extLst>
                        <a:ext uri="{FF2B5EF4-FFF2-40B4-BE49-F238E27FC236}">
                          <a16:creationId xmlns:a16="http://schemas.microsoft.com/office/drawing/2014/main" id="{01C7EB16-8491-1BE8-B770-9EC2D9FEEC2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1" name="직선 연결선 680">
                      <a:extLst>
                        <a:ext uri="{FF2B5EF4-FFF2-40B4-BE49-F238E27FC236}">
                          <a16:creationId xmlns:a16="http://schemas.microsoft.com/office/drawing/2014/main" id="{C9BA222B-DDA7-AA7F-458F-F852A0CBDB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2" name="직선 연결선 681">
                      <a:extLst>
                        <a:ext uri="{FF2B5EF4-FFF2-40B4-BE49-F238E27FC236}">
                          <a16:creationId xmlns:a16="http://schemas.microsoft.com/office/drawing/2014/main" id="{FAD6211D-865A-2B47-0B8D-17B9F0FFF1E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3" name="직선 연결선 682">
                      <a:extLst>
                        <a:ext uri="{FF2B5EF4-FFF2-40B4-BE49-F238E27FC236}">
                          <a16:creationId xmlns:a16="http://schemas.microsoft.com/office/drawing/2014/main" id="{B13FB262-51D5-932C-CD68-CBA07C2FA3B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4" name="직선 연결선 683">
                      <a:extLst>
                        <a:ext uri="{FF2B5EF4-FFF2-40B4-BE49-F238E27FC236}">
                          <a16:creationId xmlns:a16="http://schemas.microsoft.com/office/drawing/2014/main" id="{543C1B71-F57B-BE60-FB5F-983472AB7A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5" name="직선 연결선 684">
                      <a:extLst>
                        <a:ext uri="{FF2B5EF4-FFF2-40B4-BE49-F238E27FC236}">
                          <a16:creationId xmlns:a16="http://schemas.microsoft.com/office/drawing/2014/main" id="{24F9D8F2-469D-7966-D89F-1730A889C14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6" name="직선 연결선 685">
                      <a:extLst>
                        <a:ext uri="{FF2B5EF4-FFF2-40B4-BE49-F238E27FC236}">
                          <a16:creationId xmlns:a16="http://schemas.microsoft.com/office/drawing/2014/main" id="{0A05D1AA-04C8-6557-D7EA-82D42C577F2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7" name="직선 연결선 686">
                      <a:extLst>
                        <a:ext uri="{FF2B5EF4-FFF2-40B4-BE49-F238E27FC236}">
                          <a16:creationId xmlns:a16="http://schemas.microsoft.com/office/drawing/2014/main" id="{129E726E-1146-2194-4A21-41DC59E5D68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8" name="직선 연결선 687">
                      <a:extLst>
                        <a:ext uri="{FF2B5EF4-FFF2-40B4-BE49-F238E27FC236}">
                          <a16:creationId xmlns:a16="http://schemas.microsoft.com/office/drawing/2014/main" id="{948DB1B9-F2F6-225E-6CD2-467B7D4FAF4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7" name="그룹 656">
                    <a:extLst>
                      <a:ext uri="{FF2B5EF4-FFF2-40B4-BE49-F238E27FC236}">
                        <a16:creationId xmlns:a16="http://schemas.microsoft.com/office/drawing/2014/main" id="{75063686-DB98-BFBE-397A-283476AE4724}"/>
                      </a:ext>
                    </a:extLst>
                  </p:cNvPr>
                  <p:cNvGrpSpPr/>
                  <p:nvPr/>
                </p:nvGrpSpPr>
                <p:grpSpPr>
                  <a:xfrm>
                    <a:off x="9395533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71" name="직선 연결선 670">
                      <a:extLst>
                        <a:ext uri="{FF2B5EF4-FFF2-40B4-BE49-F238E27FC236}">
                          <a16:creationId xmlns:a16="http://schemas.microsoft.com/office/drawing/2014/main" id="{A7F699AE-935F-2DB4-C8D0-BB0AA45ED0C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2" name="직선 연결선 671">
                      <a:extLst>
                        <a:ext uri="{FF2B5EF4-FFF2-40B4-BE49-F238E27FC236}">
                          <a16:creationId xmlns:a16="http://schemas.microsoft.com/office/drawing/2014/main" id="{812B77C1-7319-3829-0804-27C4500C7D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3" name="직선 연결선 672">
                      <a:extLst>
                        <a:ext uri="{FF2B5EF4-FFF2-40B4-BE49-F238E27FC236}">
                          <a16:creationId xmlns:a16="http://schemas.microsoft.com/office/drawing/2014/main" id="{760C44F8-C8C1-4687-48A1-AA601C1F698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4" name="직선 연결선 673">
                      <a:extLst>
                        <a:ext uri="{FF2B5EF4-FFF2-40B4-BE49-F238E27FC236}">
                          <a16:creationId xmlns:a16="http://schemas.microsoft.com/office/drawing/2014/main" id="{0C8A44E4-B50D-7303-ACA1-F44DCB89DF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5" name="직선 연결선 674">
                      <a:extLst>
                        <a:ext uri="{FF2B5EF4-FFF2-40B4-BE49-F238E27FC236}">
                          <a16:creationId xmlns:a16="http://schemas.microsoft.com/office/drawing/2014/main" id="{0B579580-D620-77B0-A417-6E5D7EBEA0C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6" name="직선 연결선 675">
                      <a:extLst>
                        <a:ext uri="{FF2B5EF4-FFF2-40B4-BE49-F238E27FC236}">
                          <a16:creationId xmlns:a16="http://schemas.microsoft.com/office/drawing/2014/main" id="{C92E9A22-6912-D189-4B9C-D39D845FFD2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7" name="직선 연결선 676">
                      <a:extLst>
                        <a:ext uri="{FF2B5EF4-FFF2-40B4-BE49-F238E27FC236}">
                          <a16:creationId xmlns:a16="http://schemas.microsoft.com/office/drawing/2014/main" id="{C29DD8E4-9502-F3E8-DADE-395E84D0610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8" name="직선 연결선 677">
                      <a:extLst>
                        <a:ext uri="{FF2B5EF4-FFF2-40B4-BE49-F238E27FC236}">
                          <a16:creationId xmlns:a16="http://schemas.microsoft.com/office/drawing/2014/main" id="{CDC9B6E0-558A-7F4F-6852-FD6C16898A3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9" name="직선 연결선 678">
                      <a:extLst>
                        <a:ext uri="{FF2B5EF4-FFF2-40B4-BE49-F238E27FC236}">
                          <a16:creationId xmlns:a16="http://schemas.microsoft.com/office/drawing/2014/main" id="{C46AEBE5-725F-F2CB-5FF4-8264E012A27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658" name="직선 연결선 657">
                    <a:extLst>
                      <a:ext uri="{FF2B5EF4-FFF2-40B4-BE49-F238E27FC236}">
                        <a16:creationId xmlns:a16="http://schemas.microsoft.com/office/drawing/2014/main" id="{2299BF24-0D4D-C4E1-E224-2E9F3A6822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018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1" name="직선 연결선 660">
                    <a:extLst>
                      <a:ext uri="{FF2B5EF4-FFF2-40B4-BE49-F238E27FC236}">
                        <a16:creationId xmlns:a16="http://schemas.microsoft.com/office/drawing/2014/main" id="{3A984AA5-1CF2-6629-9268-F1FBBCEC75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1159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9" name="그룹 778">
                  <a:extLst>
                    <a:ext uri="{FF2B5EF4-FFF2-40B4-BE49-F238E27FC236}">
                      <a16:creationId xmlns:a16="http://schemas.microsoft.com/office/drawing/2014/main" id="{9271CE15-7F70-C0F5-5BDD-104CC86F457B}"/>
                    </a:ext>
                  </a:extLst>
                </p:cNvPr>
                <p:cNvGrpSpPr/>
                <p:nvPr/>
              </p:nvGrpSpPr>
              <p:grpSpPr>
                <a:xfrm>
                  <a:off x="10690184" y="2392502"/>
                  <a:ext cx="4320375" cy="2124746"/>
                  <a:chOff x="10690184" y="5003745"/>
                  <a:chExt cx="4320375" cy="2124746"/>
                </a:xfrm>
              </p:grpSpPr>
              <p:cxnSp>
                <p:nvCxnSpPr>
                  <p:cNvPr id="153" name="직선 연결선 152">
                    <a:extLst>
                      <a:ext uri="{FF2B5EF4-FFF2-40B4-BE49-F238E27FC236}">
                        <a16:creationId xmlns:a16="http://schemas.microsoft.com/office/drawing/2014/main" id="{FBE35F00-6511-4775-9C1E-1868819F66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010559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직선 연결선 153">
                    <a:extLst>
                      <a:ext uri="{FF2B5EF4-FFF2-40B4-BE49-F238E27FC236}">
                        <a16:creationId xmlns:a16="http://schemas.microsoft.com/office/drawing/2014/main" id="{A0F9BB36-C26E-3244-C329-99B238D5E5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130560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연결선 154">
                    <a:extLst>
                      <a:ext uri="{FF2B5EF4-FFF2-40B4-BE49-F238E27FC236}">
                        <a16:creationId xmlns:a16="http://schemas.microsoft.com/office/drawing/2014/main" id="{488D5D30-6BC2-AFA2-67AA-29B70930F5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570559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8" name="그룹 157">
                    <a:extLst>
                      <a:ext uri="{FF2B5EF4-FFF2-40B4-BE49-F238E27FC236}">
                        <a16:creationId xmlns:a16="http://schemas.microsoft.com/office/drawing/2014/main" id="{E9BCA18A-CFFC-EE0C-43B0-BFD00C44B4B4}"/>
                      </a:ext>
                    </a:extLst>
                  </p:cNvPr>
                  <p:cNvGrpSpPr/>
                  <p:nvPr/>
                </p:nvGrpSpPr>
                <p:grpSpPr>
                  <a:xfrm>
                    <a:off x="10834560" y="5003745"/>
                    <a:ext cx="1152000" cy="2124746"/>
                    <a:chOff x="1200793" y="1061414"/>
                    <a:chExt cx="576000" cy="2091600"/>
                  </a:xfrm>
                </p:grpSpPr>
                <p:cxnSp>
                  <p:nvCxnSpPr>
                    <p:cNvPr id="765" name="직선 연결선 764">
                      <a:extLst>
                        <a:ext uri="{FF2B5EF4-FFF2-40B4-BE49-F238E27FC236}">
                          <a16:creationId xmlns:a16="http://schemas.microsoft.com/office/drawing/2014/main" id="{4539C72F-F7A9-2800-7C43-5C44149618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0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6" name="직선 연결선 765">
                      <a:extLst>
                        <a:ext uri="{FF2B5EF4-FFF2-40B4-BE49-F238E27FC236}">
                          <a16:creationId xmlns:a16="http://schemas.microsoft.com/office/drawing/2014/main" id="{85EFE994-F492-B7CC-C02A-806892CC1AD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7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7" name="직선 연결선 766">
                      <a:extLst>
                        <a:ext uri="{FF2B5EF4-FFF2-40B4-BE49-F238E27FC236}">
                          <a16:creationId xmlns:a16="http://schemas.microsoft.com/office/drawing/2014/main" id="{6BAF97D7-D09B-1290-9185-109252C8D3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4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8" name="직선 연결선 767">
                      <a:extLst>
                        <a:ext uri="{FF2B5EF4-FFF2-40B4-BE49-F238E27FC236}">
                          <a16:creationId xmlns:a16="http://schemas.microsoft.com/office/drawing/2014/main" id="{E874E72F-77E6-E060-DF91-CB26D2AB6AE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1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9" name="직선 연결선 768">
                      <a:extLst>
                        <a:ext uri="{FF2B5EF4-FFF2-40B4-BE49-F238E27FC236}">
                          <a16:creationId xmlns:a16="http://schemas.microsoft.com/office/drawing/2014/main" id="{0F46B490-DA79-7848-8937-84151B64B6E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8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0" name="직선 연결선 769">
                      <a:extLst>
                        <a:ext uri="{FF2B5EF4-FFF2-40B4-BE49-F238E27FC236}">
                          <a16:creationId xmlns:a16="http://schemas.microsoft.com/office/drawing/2014/main" id="{6949A491-2344-B8CE-D3A9-97D1465D91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1" name="직선 연결선 770">
                      <a:extLst>
                        <a:ext uri="{FF2B5EF4-FFF2-40B4-BE49-F238E27FC236}">
                          <a16:creationId xmlns:a16="http://schemas.microsoft.com/office/drawing/2014/main" id="{14428658-1FEE-50CC-B4C8-1100640C011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2" name="직선 연결선 771">
                      <a:extLst>
                        <a:ext uri="{FF2B5EF4-FFF2-40B4-BE49-F238E27FC236}">
                          <a16:creationId xmlns:a16="http://schemas.microsoft.com/office/drawing/2014/main" id="{2B7D5575-069E-B963-A61B-34501BB8F1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3" name="직선 연결선 772">
                      <a:extLst>
                        <a:ext uri="{FF2B5EF4-FFF2-40B4-BE49-F238E27FC236}">
                          <a16:creationId xmlns:a16="http://schemas.microsoft.com/office/drawing/2014/main" id="{ECF68EE7-74E8-D1F1-FB9F-B85DC6A1053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7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9" name="그룹 158">
                    <a:extLst>
                      <a:ext uri="{FF2B5EF4-FFF2-40B4-BE49-F238E27FC236}">
                        <a16:creationId xmlns:a16="http://schemas.microsoft.com/office/drawing/2014/main" id="{A9DEBE08-E694-1E4A-077B-A4CE6C903332}"/>
                      </a:ext>
                    </a:extLst>
                  </p:cNvPr>
                  <p:cNvGrpSpPr/>
                  <p:nvPr/>
                </p:nvGrpSpPr>
                <p:grpSpPr>
                  <a:xfrm>
                    <a:off x="12274560" y="5003745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56" name="직선 연결선 755">
                      <a:extLst>
                        <a:ext uri="{FF2B5EF4-FFF2-40B4-BE49-F238E27FC236}">
                          <a16:creationId xmlns:a16="http://schemas.microsoft.com/office/drawing/2014/main" id="{93F856B7-0747-F5D0-2F79-C2E558C7A8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7" name="직선 연결선 756">
                      <a:extLst>
                        <a:ext uri="{FF2B5EF4-FFF2-40B4-BE49-F238E27FC236}">
                          <a16:creationId xmlns:a16="http://schemas.microsoft.com/office/drawing/2014/main" id="{8E2C200B-9083-A797-25F4-413A05151B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8" name="직선 연결선 757">
                      <a:extLst>
                        <a:ext uri="{FF2B5EF4-FFF2-40B4-BE49-F238E27FC236}">
                          <a16:creationId xmlns:a16="http://schemas.microsoft.com/office/drawing/2014/main" id="{D474EC2D-8B70-E80A-45D0-1719D820F2E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9" name="직선 연결선 758">
                      <a:extLst>
                        <a:ext uri="{FF2B5EF4-FFF2-40B4-BE49-F238E27FC236}">
                          <a16:creationId xmlns:a16="http://schemas.microsoft.com/office/drawing/2014/main" id="{EEBB7B0B-8618-5FEE-6CF2-13373C3CDE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0" name="직선 연결선 759">
                      <a:extLst>
                        <a:ext uri="{FF2B5EF4-FFF2-40B4-BE49-F238E27FC236}">
                          <a16:creationId xmlns:a16="http://schemas.microsoft.com/office/drawing/2014/main" id="{FE0ED517-4EFE-CFB1-B53A-BD3C349A42C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1" name="직선 연결선 760">
                      <a:extLst>
                        <a:ext uri="{FF2B5EF4-FFF2-40B4-BE49-F238E27FC236}">
                          <a16:creationId xmlns:a16="http://schemas.microsoft.com/office/drawing/2014/main" id="{1FBB5791-6D07-EB42-FF9B-71F1808804B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2" name="직선 연결선 761">
                      <a:extLst>
                        <a:ext uri="{FF2B5EF4-FFF2-40B4-BE49-F238E27FC236}">
                          <a16:creationId xmlns:a16="http://schemas.microsoft.com/office/drawing/2014/main" id="{8C097284-3A51-E67A-ABDE-5ECD00276A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3" name="직선 연결선 762">
                      <a:extLst>
                        <a:ext uri="{FF2B5EF4-FFF2-40B4-BE49-F238E27FC236}">
                          <a16:creationId xmlns:a16="http://schemas.microsoft.com/office/drawing/2014/main" id="{534C636D-AA47-481C-E469-D6404090787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4" name="직선 연결선 763">
                      <a:extLst>
                        <a:ext uri="{FF2B5EF4-FFF2-40B4-BE49-F238E27FC236}">
                          <a16:creationId xmlns:a16="http://schemas.microsoft.com/office/drawing/2014/main" id="{DA99BFAB-7E98-969C-805E-B633C36896E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0" name="그룹 159">
                    <a:extLst>
                      <a:ext uri="{FF2B5EF4-FFF2-40B4-BE49-F238E27FC236}">
                        <a16:creationId xmlns:a16="http://schemas.microsoft.com/office/drawing/2014/main" id="{D14FD0AA-9B92-188B-3539-B0BAA8FE48DC}"/>
                      </a:ext>
                    </a:extLst>
                  </p:cNvPr>
                  <p:cNvGrpSpPr/>
                  <p:nvPr/>
                </p:nvGrpSpPr>
                <p:grpSpPr>
                  <a:xfrm>
                    <a:off x="13714559" y="5003745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47" name="직선 연결선 746">
                      <a:extLst>
                        <a:ext uri="{FF2B5EF4-FFF2-40B4-BE49-F238E27FC236}">
                          <a16:creationId xmlns:a16="http://schemas.microsoft.com/office/drawing/2014/main" id="{4E4B3D3A-DCB1-033B-5D14-53F484CFCF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8" name="직선 연결선 747">
                      <a:extLst>
                        <a:ext uri="{FF2B5EF4-FFF2-40B4-BE49-F238E27FC236}">
                          <a16:creationId xmlns:a16="http://schemas.microsoft.com/office/drawing/2014/main" id="{13765A3C-401B-39B5-9CF9-D6B5D112CE0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9" name="직선 연결선 748">
                      <a:extLst>
                        <a:ext uri="{FF2B5EF4-FFF2-40B4-BE49-F238E27FC236}">
                          <a16:creationId xmlns:a16="http://schemas.microsoft.com/office/drawing/2014/main" id="{E508502D-D4E8-FE60-D5A2-7ECA6EF1C4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0" name="직선 연결선 749">
                      <a:extLst>
                        <a:ext uri="{FF2B5EF4-FFF2-40B4-BE49-F238E27FC236}">
                          <a16:creationId xmlns:a16="http://schemas.microsoft.com/office/drawing/2014/main" id="{489921FB-5F51-6874-13F7-2C1FB45A5BB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1" name="직선 연결선 750">
                      <a:extLst>
                        <a:ext uri="{FF2B5EF4-FFF2-40B4-BE49-F238E27FC236}">
                          <a16:creationId xmlns:a16="http://schemas.microsoft.com/office/drawing/2014/main" id="{211FB7DB-B106-494B-C41F-8C65AC34088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2" name="직선 연결선 751">
                      <a:extLst>
                        <a:ext uri="{FF2B5EF4-FFF2-40B4-BE49-F238E27FC236}">
                          <a16:creationId xmlns:a16="http://schemas.microsoft.com/office/drawing/2014/main" id="{43578B13-B3EC-0A22-D8C3-E32BF0109FA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3" name="직선 연결선 752">
                      <a:extLst>
                        <a:ext uri="{FF2B5EF4-FFF2-40B4-BE49-F238E27FC236}">
                          <a16:creationId xmlns:a16="http://schemas.microsoft.com/office/drawing/2014/main" id="{A5A602EE-20FD-34A2-FED7-AD9B5A75B2F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4" name="직선 연결선 753">
                      <a:extLst>
                        <a:ext uri="{FF2B5EF4-FFF2-40B4-BE49-F238E27FC236}">
                          <a16:creationId xmlns:a16="http://schemas.microsoft.com/office/drawing/2014/main" id="{B44FA7D4-0D0F-3D4A-2501-B2D439082C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5" name="직선 연결선 754">
                      <a:extLst>
                        <a:ext uri="{FF2B5EF4-FFF2-40B4-BE49-F238E27FC236}">
                          <a16:creationId xmlns:a16="http://schemas.microsoft.com/office/drawing/2014/main" id="{DC9F26A9-2FCF-5D1B-B2FC-73D96335687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76" name="직선 연결선 175">
                    <a:extLst>
                      <a:ext uri="{FF2B5EF4-FFF2-40B4-BE49-F238E27FC236}">
                        <a16:creationId xmlns:a16="http://schemas.microsoft.com/office/drawing/2014/main" id="{2972EB27-1884-4B08-50A0-542A60990E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0184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36" name="TextBox 635">
              <a:extLst>
                <a:ext uri="{FF2B5EF4-FFF2-40B4-BE49-F238E27FC236}">
                  <a16:creationId xmlns:a16="http://schemas.microsoft.com/office/drawing/2014/main" id="{4E6ABA32-900E-1429-73C0-088C56B2BE10}"/>
                </a:ext>
              </a:extLst>
            </p:cNvPr>
            <p:cNvSpPr txBox="1"/>
            <p:nvPr/>
          </p:nvSpPr>
          <p:spPr>
            <a:xfrm>
              <a:off x="3038587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10</a:t>
              </a:r>
            </a:p>
          </p:txBody>
        </p:sp>
        <p:sp>
          <p:nvSpPr>
            <p:cNvPr id="637" name="TextBox 636">
              <a:extLst>
                <a:ext uri="{FF2B5EF4-FFF2-40B4-BE49-F238E27FC236}">
                  <a16:creationId xmlns:a16="http://schemas.microsoft.com/office/drawing/2014/main" id="{035A0B54-581A-C2CA-1D04-E88044202479}"/>
                </a:ext>
              </a:extLst>
            </p:cNvPr>
            <p:cNvSpPr txBox="1"/>
            <p:nvPr/>
          </p:nvSpPr>
          <p:spPr>
            <a:xfrm>
              <a:off x="11616221" y="579719"/>
              <a:ext cx="121828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b="1" dirty="0">
                  <a:effectLst/>
                </a:rPr>
                <a:t>90</a:t>
              </a:r>
            </a:p>
          </p:txBody>
        </p:sp>
        <p:sp>
          <p:nvSpPr>
            <p:cNvPr id="638" name="TextBox 637">
              <a:extLst>
                <a:ext uri="{FF2B5EF4-FFF2-40B4-BE49-F238E27FC236}">
                  <a16:creationId xmlns:a16="http://schemas.microsoft.com/office/drawing/2014/main" id="{5551A67D-997C-7941-DE54-BF6A8BE55E20}"/>
                </a:ext>
              </a:extLst>
            </p:cNvPr>
            <p:cNvSpPr txBox="1"/>
            <p:nvPr/>
          </p:nvSpPr>
          <p:spPr>
            <a:xfrm>
              <a:off x="4111201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20</a:t>
              </a:r>
            </a:p>
          </p:txBody>
        </p:sp>
        <p:sp>
          <p:nvSpPr>
            <p:cNvPr id="639" name="TextBox 638">
              <a:extLst>
                <a:ext uri="{FF2B5EF4-FFF2-40B4-BE49-F238E27FC236}">
                  <a16:creationId xmlns:a16="http://schemas.microsoft.com/office/drawing/2014/main" id="{92E871B8-F4AC-5147-F2AD-F8613D388521}"/>
                </a:ext>
              </a:extLst>
            </p:cNvPr>
            <p:cNvSpPr txBox="1"/>
            <p:nvPr/>
          </p:nvSpPr>
          <p:spPr>
            <a:xfrm>
              <a:off x="5176901" y="579719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effectLst/>
                </a:rPr>
                <a:t>30</a:t>
              </a:r>
            </a:p>
          </p:txBody>
        </p:sp>
        <p:sp>
          <p:nvSpPr>
            <p:cNvPr id="640" name="TextBox 639">
              <a:extLst>
                <a:ext uri="{FF2B5EF4-FFF2-40B4-BE49-F238E27FC236}">
                  <a16:creationId xmlns:a16="http://schemas.microsoft.com/office/drawing/2014/main" id="{792AB236-D1C7-C38E-C178-15579DB3B334}"/>
                </a:ext>
              </a:extLst>
            </p:cNvPr>
            <p:cNvSpPr txBox="1"/>
            <p:nvPr/>
          </p:nvSpPr>
          <p:spPr>
            <a:xfrm>
              <a:off x="6258261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40</a:t>
              </a:r>
            </a:p>
          </p:txBody>
        </p:sp>
        <p:sp>
          <p:nvSpPr>
            <p:cNvPr id="641" name="TextBox 640">
              <a:extLst>
                <a:ext uri="{FF2B5EF4-FFF2-40B4-BE49-F238E27FC236}">
                  <a16:creationId xmlns:a16="http://schemas.microsoft.com/office/drawing/2014/main" id="{3C5CFFE7-0EB5-74CF-5F1D-7C7FFB98885B}"/>
                </a:ext>
              </a:extLst>
            </p:cNvPr>
            <p:cNvSpPr txBox="1"/>
            <p:nvPr/>
          </p:nvSpPr>
          <p:spPr>
            <a:xfrm>
              <a:off x="7330875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50</a:t>
              </a:r>
            </a:p>
          </p:txBody>
        </p:sp>
        <p:sp>
          <p:nvSpPr>
            <p:cNvPr id="642" name="TextBox 641">
              <a:extLst>
                <a:ext uri="{FF2B5EF4-FFF2-40B4-BE49-F238E27FC236}">
                  <a16:creationId xmlns:a16="http://schemas.microsoft.com/office/drawing/2014/main" id="{E18E776F-6A45-B002-BF2B-7CFE13E46C8B}"/>
                </a:ext>
              </a:extLst>
            </p:cNvPr>
            <p:cNvSpPr txBox="1"/>
            <p:nvPr/>
          </p:nvSpPr>
          <p:spPr>
            <a:xfrm>
              <a:off x="8393737" y="579719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effectLst/>
                </a:rPr>
                <a:t>60</a:t>
              </a:r>
            </a:p>
          </p:txBody>
        </p:sp>
        <p:sp>
          <p:nvSpPr>
            <p:cNvPr id="643" name="TextBox 642">
              <a:extLst>
                <a:ext uri="{FF2B5EF4-FFF2-40B4-BE49-F238E27FC236}">
                  <a16:creationId xmlns:a16="http://schemas.microsoft.com/office/drawing/2014/main" id="{127D38A6-C6CF-4699-9922-829A8F572504}"/>
                </a:ext>
              </a:extLst>
            </p:cNvPr>
            <p:cNvSpPr txBox="1"/>
            <p:nvPr/>
          </p:nvSpPr>
          <p:spPr>
            <a:xfrm>
              <a:off x="9475997" y="621327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70</a:t>
              </a:r>
            </a:p>
          </p:txBody>
        </p:sp>
        <p:sp>
          <p:nvSpPr>
            <p:cNvPr id="644" name="TextBox 643">
              <a:extLst>
                <a:ext uri="{FF2B5EF4-FFF2-40B4-BE49-F238E27FC236}">
                  <a16:creationId xmlns:a16="http://schemas.microsoft.com/office/drawing/2014/main" id="{DA456F97-1B37-D3F3-B93A-91BF05FCDC4A}"/>
                </a:ext>
              </a:extLst>
            </p:cNvPr>
            <p:cNvSpPr txBox="1"/>
            <p:nvPr/>
          </p:nvSpPr>
          <p:spPr>
            <a:xfrm>
              <a:off x="1984950" y="591411"/>
              <a:ext cx="57708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0</a:t>
              </a:r>
            </a:p>
          </p:txBody>
        </p:sp>
        <p:sp>
          <p:nvSpPr>
            <p:cNvPr id="645" name="TextBox 644">
              <a:extLst>
                <a:ext uri="{FF2B5EF4-FFF2-40B4-BE49-F238E27FC236}">
                  <a16:creationId xmlns:a16="http://schemas.microsoft.com/office/drawing/2014/main" id="{ED773D66-893B-DD74-BBF8-0051A988F976}"/>
                </a:ext>
              </a:extLst>
            </p:cNvPr>
            <p:cNvSpPr txBox="1"/>
            <p:nvPr/>
          </p:nvSpPr>
          <p:spPr>
            <a:xfrm>
              <a:off x="3906209" y="1523187"/>
              <a:ext cx="86562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18</a:t>
              </a:r>
            </a:p>
          </p:txBody>
        </p:sp>
        <p:sp>
          <p:nvSpPr>
            <p:cNvPr id="618" name="직사각형 310">
              <a:extLst>
                <a:ext uri="{FF2B5EF4-FFF2-40B4-BE49-F238E27FC236}">
                  <a16:creationId xmlns:a16="http://schemas.microsoft.com/office/drawing/2014/main" id="{DCCBB630-AD94-4265-BB3A-53CA282829FF}"/>
                </a:ext>
              </a:extLst>
            </p:cNvPr>
            <p:cNvSpPr/>
            <p:nvPr/>
          </p:nvSpPr>
          <p:spPr>
            <a:xfrm>
              <a:off x="2016488" y="1145458"/>
              <a:ext cx="1608921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돌리기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19" name="직사각형 310">
              <a:extLst>
                <a:ext uri="{FF2B5EF4-FFF2-40B4-BE49-F238E27FC236}">
                  <a16:creationId xmlns:a16="http://schemas.microsoft.com/office/drawing/2014/main" id="{66EFF8E0-35D1-E66B-E2C6-2F14ABBEC061}"/>
                </a:ext>
              </a:extLst>
            </p:cNvPr>
            <p:cNvSpPr/>
            <p:nvPr/>
          </p:nvSpPr>
          <p:spPr>
            <a:xfrm>
              <a:off x="3625409" y="1145458"/>
              <a:ext cx="1608921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들어 올린 후 유지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0" name="직사각형 310">
              <a:extLst>
                <a:ext uri="{FF2B5EF4-FFF2-40B4-BE49-F238E27FC236}">
                  <a16:creationId xmlns:a16="http://schemas.microsoft.com/office/drawing/2014/main" id="{E19986FD-2436-03A3-A588-A867683E60E4}"/>
                </a:ext>
              </a:extLst>
            </p:cNvPr>
            <p:cNvSpPr/>
            <p:nvPr/>
          </p:nvSpPr>
          <p:spPr>
            <a:xfrm>
              <a:off x="5237168" y="1181458"/>
              <a:ext cx="1072057" cy="144000"/>
            </a:xfrm>
            <a:prstGeom prst="rect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전투 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sp>
          <p:nvSpPr>
            <p:cNvPr id="621" name="직사각형 310">
              <a:extLst>
                <a:ext uri="{FF2B5EF4-FFF2-40B4-BE49-F238E27FC236}">
                  <a16:creationId xmlns:a16="http://schemas.microsoft.com/office/drawing/2014/main" id="{02F954A6-D6A0-AF6B-C85F-3ECC7C12C1E2}"/>
                </a:ext>
              </a:extLst>
            </p:cNvPr>
            <p:cNvSpPr/>
            <p:nvPr/>
          </p:nvSpPr>
          <p:spPr>
            <a:xfrm>
              <a:off x="2016488" y="1420520"/>
              <a:ext cx="1070056" cy="16979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스킬 시전 캔슬</a:t>
              </a:r>
              <a:endPara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2" name="직사각형 310">
              <a:extLst>
                <a:ext uri="{FF2B5EF4-FFF2-40B4-BE49-F238E27FC236}">
                  <a16:creationId xmlns:a16="http://schemas.microsoft.com/office/drawing/2014/main" id="{97923261-3909-0B1E-5591-BA95F9017AA7}"/>
                </a:ext>
              </a:extLst>
            </p:cNvPr>
            <p:cNvSpPr/>
            <p:nvPr/>
          </p:nvSpPr>
          <p:spPr>
            <a:xfrm>
              <a:off x="5237168" y="1421431"/>
              <a:ext cx="1072057" cy="16797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</a:t>
              </a:r>
            </a:p>
          </p:txBody>
        </p:sp>
        <p:sp>
          <p:nvSpPr>
            <p:cNvPr id="615" name="폭발: 8pt 614">
              <a:extLst>
                <a:ext uri="{FF2B5EF4-FFF2-40B4-BE49-F238E27FC236}">
                  <a16:creationId xmlns:a16="http://schemas.microsoft.com/office/drawing/2014/main" id="{89694DE7-EC77-522B-245C-B416D5544EA0}"/>
                </a:ext>
              </a:extLst>
            </p:cNvPr>
            <p:cNvSpPr/>
            <p:nvPr/>
          </p:nvSpPr>
          <p:spPr>
            <a:xfrm>
              <a:off x="7250897" y="2128409"/>
              <a:ext cx="252397" cy="242905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7" name="직사각형 310">
              <a:extLst>
                <a:ext uri="{FF2B5EF4-FFF2-40B4-BE49-F238E27FC236}">
                  <a16:creationId xmlns:a16="http://schemas.microsoft.com/office/drawing/2014/main" id="{79D431C0-834F-4579-FF12-2728EFC92676}"/>
                </a:ext>
              </a:extLst>
            </p:cNvPr>
            <p:cNvSpPr/>
            <p:nvPr/>
          </p:nvSpPr>
          <p:spPr>
            <a:xfrm>
              <a:off x="2016487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9" name="직사각형 310">
              <a:extLst>
                <a:ext uri="{FF2B5EF4-FFF2-40B4-BE49-F238E27FC236}">
                  <a16:creationId xmlns:a16="http://schemas.microsoft.com/office/drawing/2014/main" id="{283D203C-6FDB-CDFC-6453-163253BF7E2B}"/>
                </a:ext>
              </a:extLst>
            </p:cNvPr>
            <p:cNvSpPr/>
            <p:nvPr/>
          </p:nvSpPr>
          <p:spPr>
            <a:xfrm>
              <a:off x="8450450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7" name="직사각형 310">
              <a:extLst>
                <a:ext uri="{FF2B5EF4-FFF2-40B4-BE49-F238E27FC236}">
                  <a16:creationId xmlns:a16="http://schemas.microsoft.com/office/drawing/2014/main" id="{8539DC2B-FFC5-C65E-34EA-4AA58CBF294B}"/>
                </a:ext>
              </a:extLst>
            </p:cNvPr>
            <p:cNvSpPr/>
            <p:nvPr/>
          </p:nvSpPr>
          <p:spPr>
            <a:xfrm>
              <a:off x="3949490" y="1636704"/>
              <a:ext cx="1287137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1-3]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위치 표시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8" name="직사각형 310">
              <a:extLst>
                <a:ext uri="{FF2B5EF4-FFF2-40B4-BE49-F238E27FC236}">
                  <a16:creationId xmlns:a16="http://schemas.microsoft.com/office/drawing/2014/main" id="{463DAEAE-8887-4C82-C493-10AB1768AE25}"/>
                </a:ext>
              </a:extLst>
            </p:cNvPr>
            <p:cNvSpPr/>
            <p:nvPr/>
          </p:nvSpPr>
          <p:spPr>
            <a:xfrm>
              <a:off x="5236627" y="1636704"/>
              <a:ext cx="3217842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2’]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위치에 창과 함께 용이 낙하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3" name="직사각형 310">
              <a:extLst>
                <a:ext uri="{FF2B5EF4-FFF2-40B4-BE49-F238E27FC236}">
                  <a16:creationId xmlns:a16="http://schemas.microsoft.com/office/drawing/2014/main" id="{A6E2C6B7-7C39-4CF6-5584-B5AA472BE4EB}"/>
                </a:ext>
              </a:extLst>
            </p:cNvPr>
            <p:cNvSpPr/>
            <p:nvPr/>
          </p:nvSpPr>
          <p:spPr>
            <a:xfrm>
              <a:off x="2016488" y="1636748"/>
              <a:ext cx="1608921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 이펙트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4" name="직사각형 310">
              <a:extLst>
                <a:ext uri="{FF2B5EF4-FFF2-40B4-BE49-F238E27FC236}">
                  <a16:creationId xmlns:a16="http://schemas.microsoft.com/office/drawing/2014/main" id="{3F660EC4-C549-975C-009B-4D41E927DD0A}"/>
                </a:ext>
              </a:extLst>
            </p:cNvPr>
            <p:cNvSpPr/>
            <p:nvPr/>
          </p:nvSpPr>
          <p:spPr>
            <a:xfrm>
              <a:off x="2016488" y="1888703"/>
              <a:ext cx="3217565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클래스 마크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0" name="직사각형 310">
              <a:extLst>
                <a:ext uri="{FF2B5EF4-FFF2-40B4-BE49-F238E27FC236}">
                  <a16:creationId xmlns:a16="http://schemas.microsoft.com/office/drawing/2014/main" id="{A07C80A8-CBC6-0DD6-F04D-AF8D6D0DB0D7}"/>
                </a:ext>
              </a:extLst>
            </p:cNvPr>
            <p:cNvSpPr/>
            <p:nvPr/>
          </p:nvSpPr>
          <p:spPr>
            <a:xfrm>
              <a:off x="8454468" y="1636704"/>
              <a:ext cx="3217842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3’]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잔여 이펙트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꽂힌 창 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+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 균열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36B494-F9D7-F8A5-A1F5-6778EB63A472}"/>
                </a:ext>
              </a:extLst>
            </p:cNvPr>
            <p:cNvSpPr txBox="1"/>
            <p:nvPr/>
          </p:nvSpPr>
          <p:spPr>
            <a:xfrm>
              <a:off x="10550807" y="621327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80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106727-FFAA-C54E-3F16-6E0E84C52099}"/>
                </a:ext>
              </a:extLst>
            </p:cNvPr>
            <p:cNvSpPr txBox="1"/>
            <p:nvPr/>
          </p:nvSpPr>
          <p:spPr>
            <a:xfrm>
              <a:off x="3578050" y="658711"/>
              <a:ext cx="86562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15</a:t>
              </a: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140E9684-8D1D-F232-9CC5-5E03DA7C0986}"/>
                </a:ext>
              </a:extLst>
            </p:cNvPr>
            <p:cNvSpPr/>
            <p:nvPr/>
          </p:nvSpPr>
          <p:spPr>
            <a:xfrm>
              <a:off x="2016488" y="755884"/>
              <a:ext cx="9655822" cy="2124746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sz="1600" dirty="0"/>
            </a:p>
          </p:txBody>
        </p:sp>
        <p:grpSp>
          <p:nvGrpSpPr>
            <p:cNvPr id="604" name="그룹 603">
              <a:extLst>
                <a:ext uri="{FF2B5EF4-FFF2-40B4-BE49-F238E27FC236}">
                  <a16:creationId xmlns:a16="http://schemas.microsoft.com/office/drawing/2014/main" id="{659E6B13-DE4D-EE1B-1983-A84B3C883355}"/>
                </a:ext>
              </a:extLst>
            </p:cNvPr>
            <p:cNvGrpSpPr/>
            <p:nvPr/>
          </p:nvGrpSpPr>
          <p:grpSpPr>
            <a:xfrm>
              <a:off x="1976633" y="2674040"/>
              <a:ext cx="1624616" cy="159462"/>
              <a:chOff x="1061050" y="2978508"/>
              <a:chExt cx="2181072" cy="159462"/>
            </a:xfrm>
          </p:grpSpPr>
          <p:sp>
            <p:nvSpPr>
              <p:cNvPr id="605" name="직사각형 310">
                <a:extLst>
                  <a:ext uri="{FF2B5EF4-FFF2-40B4-BE49-F238E27FC236}">
                    <a16:creationId xmlns:a16="http://schemas.microsoft.com/office/drawing/2014/main" id="{1776849A-F0E3-0B3E-804E-30498279D715}"/>
                  </a:ext>
                </a:extLst>
              </p:cNvPr>
              <p:cNvSpPr/>
              <p:nvPr/>
            </p:nvSpPr>
            <p:spPr>
              <a:xfrm>
                <a:off x="1113670" y="2978508"/>
                <a:ext cx="2128452" cy="159462"/>
              </a:xfrm>
              <a:prstGeom prst="rect">
                <a:avLst/>
              </a:prstGeom>
              <a:solidFill>
                <a:srgbClr val="DAF6DD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108000" tIns="18000" rIns="0" bIns="1800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 </a:t>
                </a:r>
                <a:r>
                  <a:rPr lang="ko-KR" altLang="en-US" sz="7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치명타 적중률 증가 </a:t>
                </a:r>
                <a:r>
                  <a:rPr lang="en-US" altLang="ko-KR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(6</a:t>
                </a:r>
                <a:r>
                  <a:rPr lang="ko-KR" altLang="en-US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 지속</a:t>
                </a:r>
                <a:r>
                  <a:rPr lang="en-US" altLang="ko-KR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6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 </a:t>
                </a:r>
                <a:endPara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06" name="다이아몬드 605">
                <a:extLst>
                  <a:ext uri="{FF2B5EF4-FFF2-40B4-BE49-F238E27FC236}">
                    <a16:creationId xmlns:a16="http://schemas.microsoft.com/office/drawing/2014/main" id="{A738C064-0E9B-B084-1AD6-5763BA9A77A8}"/>
                  </a:ext>
                </a:extLst>
              </p:cNvPr>
              <p:cNvSpPr/>
              <p:nvPr/>
            </p:nvSpPr>
            <p:spPr>
              <a:xfrm>
                <a:off x="1061050" y="3018639"/>
                <a:ext cx="108000" cy="79200"/>
              </a:xfrm>
              <a:prstGeom prst="diamond">
                <a:avLst/>
              </a:prstGeom>
              <a:solidFill>
                <a:srgbClr val="DAF6DD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293DA85-FB62-EB6A-C8A2-ADCF78386418}"/>
                </a:ext>
              </a:extLst>
            </p:cNvPr>
            <p:cNvSpPr txBox="1"/>
            <p:nvPr/>
          </p:nvSpPr>
          <p:spPr>
            <a:xfrm>
              <a:off x="5067674" y="3376419"/>
              <a:ext cx="2056653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전체 연출 비교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: </a:t>
              </a:r>
              <a:r>
                <a:rPr lang="ko-KR" altLang="en-US" sz="999" b="1" dirty="0">
                  <a:solidFill>
                    <a:schemeClr val="accent4">
                      <a:lumMod val="7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  <a:hlinkClick r:id="rId2" tooltip="전체 연출 비교 이미지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청룡진</a:t>
              </a:r>
              <a:r>
                <a:rPr lang="en-US" altLang="ko-KR" sz="999" b="1" dirty="0">
                  <a:solidFill>
                    <a:schemeClr val="accent4">
                      <a:lumMod val="7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  <a:hlinkClick r:id="rId2" tooltip="전체 연출 비교 이미지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_</a:t>
              </a:r>
              <a:r>
                <a:rPr lang="ko-KR" altLang="en-US" sz="999" b="1" dirty="0">
                  <a:solidFill>
                    <a:schemeClr val="accent4">
                      <a:lumMod val="7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  <a:hlinkClick r:id="rId2" tooltip="전체 연출 비교 이미지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연출비교</a:t>
              </a:r>
              <a:r>
                <a:rPr lang="en-US" altLang="ko-KR" sz="999" b="1" dirty="0">
                  <a:solidFill>
                    <a:schemeClr val="accent4">
                      <a:lumMod val="7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  <a:hlinkClick r:id="rId2" tooltip="전체 연출 비교 이미지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.</a:t>
              </a:r>
              <a:r>
                <a:rPr lang="en-US" altLang="ko-KR" sz="999" b="1" dirty="0" err="1">
                  <a:solidFill>
                    <a:schemeClr val="accent4">
                      <a:lumMod val="7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  <a:hlinkClick r:id="rId2" tooltip="전체 연출 비교 이미지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svg</a:t>
              </a:r>
              <a:endParaRPr lang="en-US" altLang="ko-KR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" name="직사각형 310">
              <a:extLst>
                <a:ext uri="{FF2B5EF4-FFF2-40B4-BE49-F238E27FC236}">
                  <a16:creationId xmlns:a16="http://schemas.microsoft.com/office/drawing/2014/main" id="{071F3DCE-BC21-91E1-2B09-31890E2D30C6}"/>
                </a:ext>
              </a:extLst>
            </p:cNvPr>
            <p:cNvSpPr/>
            <p:nvPr/>
          </p:nvSpPr>
          <p:spPr>
            <a:xfrm>
              <a:off x="5236626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D4B84A-7864-7696-CE6E-B69EF6F8D8B7}"/>
              </a:ext>
            </a:extLst>
          </p:cNvPr>
          <p:cNvSpPr/>
          <p:nvPr/>
        </p:nvSpPr>
        <p:spPr>
          <a:xfrm>
            <a:off x="11909147" y="-64080"/>
            <a:ext cx="72000" cy="32123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56C3917-702F-4E8A-EA87-B052C615FA12}"/>
              </a:ext>
            </a:extLst>
          </p:cNvPr>
          <p:cNvSpPr/>
          <p:nvPr/>
        </p:nvSpPr>
        <p:spPr>
          <a:xfrm>
            <a:off x="11918849" y="711982"/>
            <a:ext cx="54000" cy="2412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973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A2843-0706-C3DA-0F2C-55E81FCCF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14817DC-0003-DFA1-86E0-96D8C52F48B3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38688EF-D843-F701-63E3-1868B7219BD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44ABC-3655-95D8-2583-5845D5A0F297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328473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9E4C376-86CB-3081-8FAA-12A45424FCD7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1520561" y="256159"/>
                <a:ext cx="10479352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A79E709-7BFC-9558-E9E3-8E1D62ABE58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53B98FD-070F-BF67-93C4-864DE41FD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224231"/>
              </p:ext>
            </p:extLst>
          </p:nvPr>
        </p:nvGraphicFramePr>
        <p:xfrm>
          <a:off x="192088" y="636687"/>
          <a:ext cx="11799284" cy="112092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66350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02982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3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781464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507772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41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연가공법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cri_rate_increase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20.0, “duration” : 6.0}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{“width” : 5.0, “height” : 10.0}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2785, 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1, “stagger” : 29}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3A4C4031-BB05-69B9-6B6C-980F295D5162}"/>
              </a:ext>
            </a:extLst>
          </p:cNvPr>
          <p:cNvGrpSpPr/>
          <p:nvPr/>
        </p:nvGrpSpPr>
        <p:grpSpPr>
          <a:xfrm>
            <a:off x="192088" y="2412217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4DE979D-81D3-0CEA-E3BE-00CE03F2B304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A9E9C2B-0BA2-3EAC-4D9B-BB9EF0D4FAF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610601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 효과 목록</a:t>
                </a: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BEDD1A1-6E98-379B-592A-3A71056EA9A5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V="1">
                <a:off x="1802689" y="256159"/>
                <a:ext cx="10197224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BF57C86-091D-E2D3-0090-D04779C45CC2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E13CD25-033A-4693-73D2-85829F537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315573"/>
              </p:ext>
            </p:extLst>
          </p:nvPr>
        </p:nvGraphicFramePr>
        <p:xfrm>
          <a:off x="192088" y="2859991"/>
          <a:ext cx="10323195" cy="30326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93313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02982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37895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06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4652963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41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티어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옵션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index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조건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부위파괴 강화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weak_point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뇌진탕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{“stagger” : 41}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약점 공략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cri_hit_dmg_increase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8.0, “duration” : 16.0}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집중 공략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anim_start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1.0}, </a:t>
                      </a:r>
                    </a:p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area_decrease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 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대지 파괴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vfx_color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FFFDD6},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</a:t>
                      </a:r>
                      <a:r>
                        <a:rPr lang="en-US" altLang="ko-KR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effect_type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earthquake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“duration” : 6.0}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764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내려치는 창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anim_resource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lm_skill_18_anim_var1.fbx},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area_decrease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 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861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빠른 준비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cool_down_minus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11.0}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8556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최후의 판단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identity_gauge_use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1.0, 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dmg_increase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190.4}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0065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DFAED0A7-3B41-4B7F-DE0B-F5C305EDA4D4}"/>
              </a:ext>
            </a:extLst>
          </p:cNvPr>
          <p:cNvSpPr txBox="1"/>
          <p:nvPr/>
        </p:nvSpPr>
        <p:spPr>
          <a:xfrm>
            <a:off x="9806428" y="1865496"/>
            <a:ext cx="2184944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r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부록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효과 테이블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(Skill-Effect Table)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326118-F59E-7042-B99A-D888AFD4850B}"/>
              </a:ext>
            </a:extLst>
          </p:cNvPr>
          <p:cNvSpPr txBox="1"/>
          <p:nvPr/>
        </p:nvSpPr>
        <p:spPr>
          <a:xfrm>
            <a:off x="9352779" y="6152063"/>
            <a:ext cx="2638593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r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부록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트라이포드 효과 테이블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(Tripod-Effect Table)</a:t>
            </a:r>
          </a:p>
        </p:txBody>
      </p:sp>
    </p:spTree>
    <p:extLst>
      <p:ext uri="{BB962C8B-B14F-4D97-AF65-F5344CB8AC3E}">
        <p14:creationId xmlns:p14="http://schemas.microsoft.com/office/powerpoint/2010/main" val="2145982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755196"/>
              </p:ext>
            </p:extLst>
          </p:nvPr>
        </p:nvGraphicFramePr>
        <p:xfrm>
          <a:off x="1632030" y="706546"/>
          <a:ext cx="8490346" cy="395998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739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026444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 모션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lm_skill_18_anim_var1.fbx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내려치는 창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선택 시 적용되는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4832"/>
                  </a:ext>
                </a:extLst>
              </a:tr>
              <a:tr h="359999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형성되는 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 발 밑에 형성되는 푸른빛의 클래스 마크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하늘에서 푸른빛의 용이 낙하하며 충격파를 발생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범위 내의 지면에 균열이 유지됩니다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35999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1-3]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 표시 이펙트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406054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lm_skill_18_vfx_var1_02.fbx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위치에 창과 함께 용이 낙하하며 충격파를 발생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0091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lm_skill_18_vfx_var1_03.fbx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창이 꽂혀 있는 채로 지면에 균열이 유지됩니다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. 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잔여 이펙트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89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4982780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008559"/>
              </p:ext>
            </p:extLst>
          </p:nvPr>
        </p:nvGraphicFramePr>
        <p:xfrm>
          <a:off x="1633576" y="5228703"/>
          <a:ext cx="8488800" cy="179999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640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202680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115600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돌릴 때 발생하는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(ex.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막대기가 회전하는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낮은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용이 낙하할 때 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증가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바닥에 내려 찍을 때 발생하는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131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wave_sound_00.wav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충격파가 퍼지는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146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7644</TotalTime>
  <Words>2188</Words>
  <Application>Microsoft Office PowerPoint</Application>
  <PresentationFormat>와이드스크린</PresentationFormat>
  <Paragraphs>516</Paragraphs>
  <Slides>10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Noto Sans KR</vt:lpstr>
      <vt:lpstr>Arial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264</cp:revision>
  <dcterms:created xsi:type="dcterms:W3CDTF">2025-06-06T11:22:44Z</dcterms:created>
  <dcterms:modified xsi:type="dcterms:W3CDTF">2025-07-17T09:49:05Z</dcterms:modified>
</cp:coreProperties>
</file>